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97" r:id="rId3"/>
    <p:sldId id="300" r:id="rId4"/>
    <p:sldId id="272" r:id="rId5"/>
    <p:sldId id="301" r:id="rId6"/>
    <p:sldId id="277" r:id="rId7"/>
    <p:sldId id="260" r:id="rId8"/>
    <p:sldId id="259" r:id="rId9"/>
    <p:sldId id="302" r:id="rId10"/>
    <p:sldId id="275" r:id="rId11"/>
    <p:sldId id="269" r:id="rId12"/>
    <p:sldId id="284" r:id="rId13"/>
    <p:sldId id="304" r:id="rId14"/>
    <p:sldId id="281" r:id="rId15"/>
    <p:sldId id="303" r:id="rId16"/>
    <p:sldId id="294" r:id="rId17"/>
    <p:sldId id="267" r:id="rId18"/>
    <p:sldId id="282" r:id="rId19"/>
    <p:sldId id="305" r:id="rId20"/>
    <p:sldId id="278" r:id="rId21"/>
    <p:sldId id="291" r:id="rId22"/>
    <p:sldId id="309" r:id="rId23"/>
    <p:sldId id="307" r:id="rId24"/>
    <p:sldId id="310" r:id="rId25"/>
    <p:sldId id="274" r:id="rId26"/>
    <p:sldId id="311" r:id="rId27"/>
    <p:sldId id="306" r:id="rId28"/>
    <p:sldId id="313" r:id="rId29"/>
    <p:sldId id="271" r:id="rId30"/>
    <p:sldId id="312" r:id="rId31"/>
    <p:sldId id="268" r:id="rId32"/>
    <p:sldId id="314" r:id="rId33"/>
    <p:sldId id="287" r:id="rId34"/>
    <p:sldId id="316" r:id="rId35"/>
    <p:sldId id="261" r:id="rId36"/>
    <p:sldId id="288" r:id="rId37"/>
    <p:sldId id="317" r:id="rId38"/>
    <p:sldId id="276" r:id="rId39"/>
    <p:sldId id="318" r:id="rId40"/>
    <p:sldId id="296" r:id="rId41"/>
    <p:sldId id="308" r:id="rId42"/>
    <p:sldId id="262" r:id="rId43"/>
    <p:sldId id="263" r:id="rId44"/>
    <p:sldId id="264" r:id="rId45"/>
    <p:sldId id="265" r:id="rId46"/>
    <p:sldId id="266" r:id="rId47"/>
    <p:sldId id="279" r:id="rId48"/>
    <p:sldId id="270" r:id="rId49"/>
    <p:sldId id="283" r:id="rId50"/>
    <p:sldId id="280" r:id="rId51"/>
    <p:sldId id="285" r:id="rId52"/>
    <p:sldId id="286" r:id="rId53"/>
    <p:sldId id="289" r:id="rId54"/>
    <p:sldId id="290" r:id="rId55"/>
    <p:sldId id="293" r:id="rId56"/>
    <p:sldId id="292" r:id="rId57"/>
    <p:sldId id="257" r:id="rId58"/>
    <p:sldId id="295" r:id="rId59"/>
    <p:sldId id="31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4D6F53"/>
    <a:srgbClr val="77A949"/>
    <a:srgbClr val="009900"/>
    <a:srgbClr val="FF99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37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F433-27BA-4B4E-B5B6-3F32BDA17E4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9210-7720-4FC7-8471-F6CFF5A88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9210-7720-4FC7-8471-F6CFF5A88D7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7545-5514-4FC0-BCB2-7D49F84B29DC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FAD2-27A8-4AAC-8340-238B13FA5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4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04664"/>
            <a:ext cx="1645548" cy="117289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4" name="Рисунок 13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139953" y="845096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III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04664"/>
            <a:ext cx="1728192" cy="1088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Тараканова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Игоревна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248472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географии </a:t>
            </a:r>
            <a:br>
              <a:rPr lang="ru-RU" sz="2800" dirty="0" smtClean="0"/>
            </a:br>
            <a:r>
              <a:rPr lang="ru-RU" sz="2800" dirty="0" smtClean="0"/>
              <a:t>и экономики, </a:t>
            </a:r>
            <a:br>
              <a:rPr lang="ru-RU" sz="2800" dirty="0" smtClean="0"/>
            </a:br>
            <a:r>
              <a:rPr lang="ru-RU" sz="2800" dirty="0" smtClean="0"/>
              <a:t>директор МБОУ «</a:t>
            </a:r>
            <a:r>
              <a:rPr lang="ru-RU" sz="2800" dirty="0" err="1" smtClean="0"/>
              <a:t>Белореченский</a:t>
            </a:r>
            <a:r>
              <a:rPr lang="ru-RU" sz="2800" dirty="0" smtClean="0"/>
              <a:t> лицей» </a:t>
            </a:r>
            <a:r>
              <a:rPr lang="ru-RU" sz="2800" dirty="0" err="1" smtClean="0"/>
              <a:t>Усольского</a:t>
            </a:r>
            <a:r>
              <a:rPr lang="ru-RU" sz="2800" dirty="0" smtClean="0"/>
              <a:t> района Иркутской </a:t>
            </a:r>
            <a:r>
              <a:rPr lang="ru-RU" sz="2800" dirty="0" smtClean="0"/>
              <a:t>области </a:t>
            </a:r>
            <a:r>
              <a:rPr lang="ru-RU" sz="2800" dirty="0" smtClean="0"/>
              <a:t>лауреат областного конкурса</a:t>
            </a:r>
            <a:br>
              <a:rPr lang="ru-RU" sz="2800" dirty="0" smtClean="0"/>
            </a:br>
            <a:r>
              <a:rPr lang="ru-RU" sz="2800" dirty="0" smtClean="0"/>
              <a:t> «Учитель года – 2010»</a:t>
            </a:r>
            <a:endParaRPr lang="ru-RU" sz="2800" dirty="0"/>
          </a:p>
        </p:txBody>
      </p:sp>
      <p:pic>
        <p:nvPicPr>
          <p:cNvPr id="15" name="Содержимое 14" descr="18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59632" y="1412776"/>
            <a:ext cx="2448272" cy="4413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Мякишева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Юрьевна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899592" y="1484785"/>
            <a:ext cx="417646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 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МБОУ «Белая </a:t>
            </a:r>
            <a:r>
              <a:rPr lang="ru-RU" sz="2800" dirty="0" smtClean="0"/>
              <a:t>СОШ»</a:t>
            </a:r>
          </a:p>
          <a:p>
            <a:pPr algn="ctr"/>
            <a:r>
              <a:rPr lang="ru-RU" sz="2800" dirty="0" smtClean="0"/>
              <a:t>победитель </a:t>
            </a:r>
            <a:r>
              <a:rPr lang="ru-RU" sz="2800" dirty="0" smtClean="0"/>
              <a:t>конкурса </a:t>
            </a:r>
            <a:br>
              <a:rPr lang="ru-RU" sz="2800" dirty="0" smtClean="0"/>
            </a:br>
            <a:r>
              <a:rPr lang="ru-RU" sz="2800" dirty="0" smtClean="0"/>
              <a:t>«Учитель года Иркутской области 2016</a:t>
            </a:r>
            <a:r>
              <a:rPr lang="ru-RU" sz="2800" dirty="0" smtClean="0"/>
              <a:t>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финалист конкурса «Учитель года России 2016»</a:t>
            </a:r>
            <a:endParaRPr lang="ru-RU" sz="2800" dirty="0"/>
          </a:p>
        </p:txBody>
      </p:sp>
      <p:pic>
        <p:nvPicPr>
          <p:cNvPr id="15" name="Содержимое 14" descr="1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364088" y="1445425"/>
            <a:ext cx="2880320" cy="4328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5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6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Винник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Николаевна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27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403648" y="1362732"/>
            <a:ext cx="2880319" cy="4328617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716016" y="1412776"/>
            <a:ext cx="388843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 учитель истории </a:t>
            </a:r>
            <a:br>
              <a:rPr lang="ru-RU" sz="2800" dirty="0" smtClean="0"/>
            </a:br>
            <a:r>
              <a:rPr lang="ru-RU" sz="2800" dirty="0" smtClean="0"/>
              <a:t>и обществознания МБОУ гимназия № 3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Иркутск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победитель конкурса «Учитель года Иркутской области 2016»</a:t>
            </a:r>
            <a:endParaRPr lang="ru-RU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758461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Полилиния 26"/>
          <p:cNvSpPr/>
          <p:nvPr/>
        </p:nvSpPr>
        <p:spPr>
          <a:xfrm>
            <a:off x="4529475" y="4853065"/>
            <a:ext cx="224029" cy="408700"/>
          </a:xfrm>
          <a:custGeom>
            <a:avLst/>
            <a:gdLst>
              <a:gd name="connsiteX0" fmla="*/ 62578 w 224029"/>
              <a:gd name="connsiteY0" fmla="*/ 16874 h 408700"/>
              <a:gd name="connsiteX1" fmla="*/ 66588 w 224029"/>
              <a:gd name="connsiteY1" fmla="*/ 56979 h 408700"/>
              <a:gd name="connsiteX2" fmla="*/ 98672 w 224029"/>
              <a:gd name="connsiteY2" fmla="*/ 52969 h 408700"/>
              <a:gd name="connsiteX3" fmla="*/ 94662 w 224029"/>
              <a:gd name="connsiteY3" fmla="*/ 65000 h 408700"/>
              <a:gd name="connsiteX4" fmla="*/ 98672 w 224029"/>
              <a:gd name="connsiteY4" fmla="*/ 77032 h 408700"/>
              <a:gd name="connsiteX5" fmla="*/ 102683 w 224029"/>
              <a:gd name="connsiteY5" fmla="*/ 113127 h 408700"/>
              <a:gd name="connsiteX6" fmla="*/ 110704 w 224029"/>
              <a:gd name="connsiteY6" fmla="*/ 137190 h 408700"/>
              <a:gd name="connsiteX7" fmla="*/ 106693 w 224029"/>
              <a:gd name="connsiteY7" fmla="*/ 157242 h 408700"/>
              <a:gd name="connsiteX8" fmla="*/ 94662 w 224029"/>
              <a:gd name="connsiteY8" fmla="*/ 161253 h 408700"/>
              <a:gd name="connsiteX9" fmla="*/ 86641 w 224029"/>
              <a:gd name="connsiteY9" fmla="*/ 173284 h 408700"/>
              <a:gd name="connsiteX10" fmla="*/ 90651 w 224029"/>
              <a:gd name="connsiteY10" fmla="*/ 193337 h 408700"/>
              <a:gd name="connsiteX11" fmla="*/ 94662 w 224029"/>
              <a:gd name="connsiteY11" fmla="*/ 205369 h 408700"/>
              <a:gd name="connsiteX12" fmla="*/ 90651 w 224029"/>
              <a:gd name="connsiteY12" fmla="*/ 269537 h 408700"/>
              <a:gd name="connsiteX13" fmla="*/ 86641 w 224029"/>
              <a:gd name="connsiteY13" fmla="*/ 285579 h 408700"/>
              <a:gd name="connsiteX14" fmla="*/ 74609 w 224029"/>
              <a:gd name="connsiteY14" fmla="*/ 309642 h 408700"/>
              <a:gd name="connsiteX15" fmla="*/ 38514 w 224029"/>
              <a:gd name="connsiteY15" fmla="*/ 329695 h 408700"/>
              <a:gd name="connsiteX16" fmla="*/ 26483 w 224029"/>
              <a:gd name="connsiteY16" fmla="*/ 341727 h 408700"/>
              <a:gd name="connsiteX17" fmla="*/ 14451 w 224029"/>
              <a:gd name="connsiteY17" fmla="*/ 345737 h 408700"/>
              <a:gd name="connsiteX18" fmla="*/ 6430 w 224029"/>
              <a:gd name="connsiteY18" fmla="*/ 357769 h 408700"/>
              <a:gd name="connsiteX19" fmla="*/ 10441 w 224029"/>
              <a:gd name="connsiteY19" fmla="*/ 401884 h 408700"/>
              <a:gd name="connsiteX20" fmla="*/ 34504 w 224029"/>
              <a:gd name="connsiteY20" fmla="*/ 385842 h 408700"/>
              <a:gd name="connsiteX21" fmla="*/ 58567 w 224029"/>
              <a:gd name="connsiteY21" fmla="*/ 381832 h 408700"/>
              <a:gd name="connsiteX22" fmla="*/ 70599 w 224029"/>
              <a:gd name="connsiteY22" fmla="*/ 373811 h 408700"/>
              <a:gd name="connsiteX23" fmla="*/ 102683 w 224029"/>
              <a:gd name="connsiteY23" fmla="*/ 365790 h 408700"/>
              <a:gd name="connsiteX24" fmla="*/ 118725 w 224029"/>
              <a:gd name="connsiteY24" fmla="*/ 329695 h 408700"/>
              <a:gd name="connsiteX25" fmla="*/ 126746 w 224029"/>
              <a:gd name="connsiteY25" fmla="*/ 313653 h 408700"/>
              <a:gd name="connsiteX26" fmla="*/ 138778 w 224029"/>
              <a:gd name="connsiteY26" fmla="*/ 305632 h 408700"/>
              <a:gd name="connsiteX27" fmla="*/ 166851 w 224029"/>
              <a:gd name="connsiteY27" fmla="*/ 269537 h 408700"/>
              <a:gd name="connsiteX28" fmla="*/ 178883 w 224029"/>
              <a:gd name="connsiteY28" fmla="*/ 261516 h 408700"/>
              <a:gd name="connsiteX29" fmla="*/ 186904 w 224029"/>
              <a:gd name="connsiteY29" fmla="*/ 249484 h 408700"/>
              <a:gd name="connsiteX30" fmla="*/ 210967 w 224029"/>
              <a:gd name="connsiteY30" fmla="*/ 237453 h 408700"/>
              <a:gd name="connsiteX31" fmla="*/ 214978 w 224029"/>
              <a:gd name="connsiteY31" fmla="*/ 225421 h 408700"/>
              <a:gd name="connsiteX32" fmla="*/ 222999 w 224029"/>
              <a:gd name="connsiteY32" fmla="*/ 213390 h 408700"/>
              <a:gd name="connsiteX33" fmla="*/ 218988 w 224029"/>
              <a:gd name="connsiteY33" fmla="*/ 173284 h 408700"/>
              <a:gd name="connsiteX34" fmla="*/ 210967 w 224029"/>
              <a:gd name="connsiteY34" fmla="*/ 97084 h 408700"/>
              <a:gd name="connsiteX35" fmla="*/ 202946 w 224029"/>
              <a:gd name="connsiteY35" fmla="*/ 85053 h 408700"/>
              <a:gd name="connsiteX36" fmla="*/ 190914 w 224029"/>
              <a:gd name="connsiteY36" fmla="*/ 56979 h 408700"/>
              <a:gd name="connsiteX37" fmla="*/ 174872 w 224029"/>
              <a:gd name="connsiteY37" fmla="*/ 36927 h 408700"/>
              <a:gd name="connsiteX38" fmla="*/ 166851 w 224029"/>
              <a:gd name="connsiteY38" fmla="*/ 24895 h 408700"/>
              <a:gd name="connsiteX39" fmla="*/ 138778 w 224029"/>
              <a:gd name="connsiteY39" fmla="*/ 24895 h 408700"/>
              <a:gd name="connsiteX40" fmla="*/ 126746 w 224029"/>
              <a:gd name="connsiteY40" fmla="*/ 32916 h 408700"/>
              <a:gd name="connsiteX41" fmla="*/ 114714 w 224029"/>
              <a:gd name="connsiteY41" fmla="*/ 24895 h 408700"/>
              <a:gd name="connsiteX42" fmla="*/ 98672 w 224029"/>
              <a:gd name="connsiteY42" fmla="*/ 20884 h 408700"/>
              <a:gd name="connsiteX43" fmla="*/ 78620 w 224029"/>
              <a:gd name="connsiteY43" fmla="*/ 4842 h 408700"/>
              <a:gd name="connsiteX44" fmla="*/ 74609 w 224029"/>
              <a:gd name="connsiteY44" fmla="*/ 16874 h 408700"/>
              <a:gd name="connsiteX45" fmla="*/ 78620 w 224029"/>
              <a:gd name="connsiteY45" fmla="*/ 28906 h 408700"/>
              <a:gd name="connsiteX46" fmla="*/ 62578 w 224029"/>
              <a:gd name="connsiteY46" fmla="*/ 16874 h 4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4029" h="408700">
                <a:moveTo>
                  <a:pt x="62578" y="16874"/>
                </a:moveTo>
                <a:cubicBezTo>
                  <a:pt x="60573" y="21553"/>
                  <a:pt x="57088" y="47479"/>
                  <a:pt x="66588" y="56979"/>
                </a:cubicBezTo>
                <a:cubicBezTo>
                  <a:pt x="74209" y="64600"/>
                  <a:pt x="98672" y="52969"/>
                  <a:pt x="98672" y="52969"/>
                </a:cubicBezTo>
                <a:cubicBezTo>
                  <a:pt x="97335" y="56979"/>
                  <a:pt x="94662" y="60773"/>
                  <a:pt x="94662" y="65000"/>
                </a:cubicBezTo>
                <a:cubicBezTo>
                  <a:pt x="94662" y="69228"/>
                  <a:pt x="97977" y="72862"/>
                  <a:pt x="98672" y="77032"/>
                </a:cubicBezTo>
                <a:cubicBezTo>
                  <a:pt x="100662" y="88973"/>
                  <a:pt x="100309" y="101256"/>
                  <a:pt x="102683" y="113127"/>
                </a:cubicBezTo>
                <a:cubicBezTo>
                  <a:pt x="104341" y="121418"/>
                  <a:pt x="110704" y="137190"/>
                  <a:pt x="110704" y="137190"/>
                </a:cubicBezTo>
                <a:cubicBezTo>
                  <a:pt x="109367" y="143874"/>
                  <a:pt x="110474" y="151570"/>
                  <a:pt x="106693" y="157242"/>
                </a:cubicBezTo>
                <a:cubicBezTo>
                  <a:pt x="104348" y="160759"/>
                  <a:pt x="97963" y="158612"/>
                  <a:pt x="94662" y="161253"/>
                </a:cubicBezTo>
                <a:cubicBezTo>
                  <a:pt x="90898" y="164264"/>
                  <a:pt x="89315" y="169274"/>
                  <a:pt x="86641" y="173284"/>
                </a:cubicBezTo>
                <a:cubicBezTo>
                  <a:pt x="87978" y="179968"/>
                  <a:pt x="88998" y="186724"/>
                  <a:pt x="90651" y="193337"/>
                </a:cubicBezTo>
                <a:cubicBezTo>
                  <a:pt x="91676" y="197438"/>
                  <a:pt x="94662" y="201141"/>
                  <a:pt x="94662" y="205369"/>
                </a:cubicBezTo>
                <a:cubicBezTo>
                  <a:pt x="94662" y="226800"/>
                  <a:pt x="92783" y="248212"/>
                  <a:pt x="90651" y="269537"/>
                </a:cubicBezTo>
                <a:cubicBezTo>
                  <a:pt x="90103" y="275022"/>
                  <a:pt x="88155" y="280279"/>
                  <a:pt x="86641" y="285579"/>
                </a:cubicBezTo>
                <a:cubicBezTo>
                  <a:pt x="84325" y="293684"/>
                  <a:pt x="81305" y="303784"/>
                  <a:pt x="74609" y="309642"/>
                </a:cubicBezTo>
                <a:cubicBezTo>
                  <a:pt x="57636" y="324493"/>
                  <a:pt x="55039" y="324186"/>
                  <a:pt x="38514" y="329695"/>
                </a:cubicBezTo>
                <a:cubicBezTo>
                  <a:pt x="34504" y="333706"/>
                  <a:pt x="31202" y="338581"/>
                  <a:pt x="26483" y="341727"/>
                </a:cubicBezTo>
                <a:cubicBezTo>
                  <a:pt x="22965" y="344072"/>
                  <a:pt x="17752" y="343096"/>
                  <a:pt x="14451" y="345737"/>
                </a:cubicBezTo>
                <a:cubicBezTo>
                  <a:pt x="10687" y="348748"/>
                  <a:pt x="9104" y="353758"/>
                  <a:pt x="6430" y="357769"/>
                </a:cubicBezTo>
                <a:cubicBezTo>
                  <a:pt x="7767" y="372474"/>
                  <a:pt x="0" y="391443"/>
                  <a:pt x="10441" y="401884"/>
                </a:cubicBezTo>
                <a:cubicBezTo>
                  <a:pt x="17258" y="408700"/>
                  <a:pt x="24995" y="387427"/>
                  <a:pt x="34504" y="385842"/>
                </a:cubicBezTo>
                <a:lnTo>
                  <a:pt x="58567" y="381832"/>
                </a:lnTo>
                <a:cubicBezTo>
                  <a:pt x="62578" y="379158"/>
                  <a:pt x="66288" y="375967"/>
                  <a:pt x="70599" y="373811"/>
                </a:cubicBezTo>
                <a:cubicBezTo>
                  <a:pt x="78824" y="369698"/>
                  <a:pt x="95050" y="367316"/>
                  <a:pt x="102683" y="365790"/>
                </a:cubicBezTo>
                <a:cubicBezTo>
                  <a:pt x="116687" y="323778"/>
                  <a:pt x="103472" y="356388"/>
                  <a:pt x="118725" y="329695"/>
                </a:cubicBezTo>
                <a:cubicBezTo>
                  <a:pt x="121691" y="324504"/>
                  <a:pt x="122919" y="318246"/>
                  <a:pt x="126746" y="313653"/>
                </a:cubicBezTo>
                <a:cubicBezTo>
                  <a:pt x="129832" y="309950"/>
                  <a:pt x="134767" y="308306"/>
                  <a:pt x="138778" y="305632"/>
                </a:cubicBezTo>
                <a:cubicBezTo>
                  <a:pt x="149954" y="288868"/>
                  <a:pt x="152717" y="281315"/>
                  <a:pt x="166851" y="269537"/>
                </a:cubicBezTo>
                <a:cubicBezTo>
                  <a:pt x="170554" y="266451"/>
                  <a:pt x="174872" y="264190"/>
                  <a:pt x="178883" y="261516"/>
                </a:cubicBezTo>
                <a:cubicBezTo>
                  <a:pt x="181557" y="257505"/>
                  <a:pt x="183496" y="252892"/>
                  <a:pt x="186904" y="249484"/>
                </a:cubicBezTo>
                <a:cubicBezTo>
                  <a:pt x="194678" y="241710"/>
                  <a:pt x="201182" y="240714"/>
                  <a:pt x="210967" y="237453"/>
                </a:cubicBezTo>
                <a:cubicBezTo>
                  <a:pt x="212304" y="233442"/>
                  <a:pt x="213087" y="229202"/>
                  <a:pt x="214978" y="225421"/>
                </a:cubicBezTo>
                <a:cubicBezTo>
                  <a:pt x="217134" y="221110"/>
                  <a:pt x="222629" y="218196"/>
                  <a:pt x="222999" y="213390"/>
                </a:cubicBezTo>
                <a:cubicBezTo>
                  <a:pt x="224029" y="199994"/>
                  <a:pt x="220018" y="186680"/>
                  <a:pt x="218988" y="173284"/>
                </a:cubicBezTo>
                <a:cubicBezTo>
                  <a:pt x="218519" y="167187"/>
                  <a:pt x="221005" y="117159"/>
                  <a:pt x="210967" y="97084"/>
                </a:cubicBezTo>
                <a:cubicBezTo>
                  <a:pt x="208811" y="92773"/>
                  <a:pt x="205620" y="89063"/>
                  <a:pt x="202946" y="85053"/>
                </a:cubicBezTo>
                <a:cubicBezTo>
                  <a:pt x="193565" y="38143"/>
                  <a:pt x="206324" y="82661"/>
                  <a:pt x="190914" y="56979"/>
                </a:cubicBezTo>
                <a:cubicBezTo>
                  <a:pt x="177998" y="35454"/>
                  <a:pt x="198838" y="52904"/>
                  <a:pt x="174872" y="36927"/>
                </a:cubicBezTo>
                <a:cubicBezTo>
                  <a:pt x="172198" y="32916"/>
                  <a:pt x="170615" y="27906"/>
                  <a:pt x="166851" y="24895"/>
                </a:cubicBezTo>
                <a:cubicBezTo>
                  <a:pt x="157262" y="17223"/>
                  <a:pt x="148920" y="22359"/>
                  <a:pt x="138778" y="24895"/>
                </a:cubicBezTo>
                <a:cubicBezTo>
                  <a:pt x="134767" y="27569"/>
                  <a:pt x="131566" y="32916"/>
                  <a:pt x="126746" y="32916"/>
                </a:cubicBezTo>
                <a:cubicBezTo>
                  <a:pt x="121926" y="32916"/>
                  <a:pt x="119144" y="26794"/>
                  <a:pt x="114714" y="24895"/>
                </a:cubicBezTo>
                <a:cubicBezTo>
                  <a:pt x="109648" y="22724"/>
                  <a:pt x="104019" y="22221"/>
                  <a:pt x="98672" y="20884"/>
                </a:cubicBezTo>
                <a:cubicBezTo>
                  <a:pt x="96195" y="17168"/>
                  <a:pt x="88305" y="0"/>
                  <a:pt x="78620" y="4842"/>
                </a:cubicBezTo>
                <a:cubicBezTo>
                  <a:pt x="74839" y="6733"/>
                  <a:pt x="75946" y="12863"/>
                  <a:pt x="74609" y="16874"/>
                </a:cubicBezTo>
                <a:cubicBezTo>
                  <a:pt x="75946" y="20885"/>
                  <a:pt x="78620" y="24678"/>
                  <a:pt x="78620" y="28906"/>
                </a:cubicBezTo>
                <a:cubicBezTo>
                  <a:pt x="78620" y="38375"/>
                  <a:pt x="64583" y="12195"/>
                  <a:pt x="62578" y="16874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644008" y="5229200"/>
            <a:ext cx="144016" cy="2160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3275856" y="5445224"/>
            <a:ext cx="3630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Республика Хакасия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4283968" y="220486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5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6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Зуева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 Олеговна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24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5436096" y="1261796"/>
            <a:ext cx="2592288" cy="4291868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45638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русского языка и литературы, МБОУ «СОШ № 11» г. </a:t>
            </a:r>
            <a:r>
              <a:rPr lang="ru-RU" sz="2800" dirty="0" smtClean="0"/>
              <a:t>Абакан </a:t>
            </a:r>
            <a:r>
              <a:rPr lang="ru-RU" sz="2800" dirty="0" smtClean="0"/>
              <a:t>победитель конкурса «Учитель года Красноярского края 2015»</a:t>
            </a:r>
            <a:endParaRPr lang="ru-RU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788024" y="4365104"/>
            <a:ext cx="12985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Бородино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932040" y="4797152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4860032" y="486916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Даций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Владимировна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русского языка и литературы МБОУ СОШ №3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Бородино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лауреат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– 2015»</a:t>
            </a:r>
            <a:endParaRPr lang="ru-RU" sz="2800" dirty="0"/>
          </a:p>
        </p:txBody>
      </p:sp>
      <p:pic>
        <p:nvPicPr>
          <p:cNvPr id="15" name="Содержимое 14" descr="3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59632" y="1412776"/>
            <a:ext cx="3168352" cy="4385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Ефимкина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Ионовна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74441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биологии </a:t>
            </a:r>
          </a:p>
          <a:p>
            <a:pPr algn="ctr"/>
            <a:r>
              <a:rPr lang="ru-RU" sz="2800" dirty="0" smtClean="0"/>
              <a:t>и химии </a:t>
            </a:r>
            <a:br>
              <a:rPr lang="ru-RU" sz="2800" dirty="0" smtClean="0"/>
            </a:br>
            <a:r>
              <a:rPr lang="ru-RU" sz="2800" dirty="0" smtClean="0"/>
              <a:t>МБОУ СОШ №3 </a:t>
            </a:r>
            <a:br>
              <a:rPr lang="ru-RU" sz="2800" dirty="0" smtClean="0"/>
            </a:br>
            <a:r>
              <a:rPr lang="ru-RU" sz="2800" dirty="0" smtClean="0"/>
              <a:t>г. Бородино, победитель конкурса «Учитель года Красноярского края 2014»</a:t>
            </a:r>
            <a:endParaRPr lang="ru-RU" sz="2800" dirty="0"/>
          </a:p>
        </p:txBody>
      </p:sp>
      <p:pic>
        <p:nvPicPr>
          <p:cNvPr id="15" name="Содержимое 14" descr="1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220072" y="1369246"/>
            <a:ext cx="3096344" cy="4378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Вельяминова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Владимировна</a:t>
            </a:r>
            <a:r>
              <a:rPr lang="ru-RU" sz="3200" b="0" dirty="0" smtClean="0"/>
              <a:t> </a:t>
            </a:r>
            <a:endParaRPr lang="ru-RU" sz="32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84784"/>
            <a:ext cx="3528392" cy="424847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химии МБОУ «СОШ №1»</a:t>
            </a:r>
            <a:br>
              <a:rPr lang="ru-RU" sz="2800" dirty="0" smtClean="0"/>
            </a:br>
            <a:r>
              <a:rPr lang="ru-RU" sz="2800" dirty="0" smtClean="0"/>
              <a:t> г. </a:t>
            </a:r>
            <a:r>
              <a:rPr lang="ru-RU" sz="2800" dirty="0" smtClean="0"/>
              <a:t>Бородино </a:t>
            </a:r>
            <a:r>
              <a:rPr lang="ru-RU" sz="2800" dirty="0" smtClean="0"/>
              <a:t>победитель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- 2018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" name="Содержимое 14" descr="2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403648" y="1371042"/>
            <a:ext cx="2952328" cy="4420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860032" y="3645024"/>
            <a:ext cx="16497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Енисейский 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76056" y="4293096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932040" y="4293096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лик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60648"/>
            <a:ext cx="2323342" cy="165600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2018-10-21_13-15-35.png"/>
            <p:cNvPicPr>
              <a:picLocks noChangeAspect="1"/>
            </p:cNvPicPr>
            <p:nvPr/>
          </p:nvPicPr>
          <p:blipFill>
            <a:blip r:embed="rId3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4" name="Рисунок 13" descr="2018-10-21_13-16-10.png"/>
            <p:cNvPicPr>
              <a:picLocks noChangeAspect="1"/>
            </p:cNvPicPr>
            <p:nvPr/>
          </p:nvPicPr>
          <p:blipFill>
            <a:blip r:embed="rId4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11560" y="2060848"/>
            <a:ext cx="838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rgbClr val="00B000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  <a:t>III</a:t>
            </a:r>
            <a:r>
              <a:rPr lang="en-US" sz="8800" dirty="0" smtClean="0">
                <a:ln w="12700">
                  <a:solidFill>
                    <a:srgbClr val="00B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  <a:t> </a:t>
            </a:r>
            <a:r>
              <a:rPr lang="ru-RU" sz="4800" dirty="0" smtClean="0">
                <a:ln w="12700">
                  <a:solidFill>
                    <a:srgbClr val="00B000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  <a:t>РЕГИОНАЛЬНАЯ ШКОЛА </a:t>
            </a:r>
            <a:r>
              <a:rPr lang="ru-RU" sz="5400" dirty="0" smtClean="0">
                <a:ln w="12700">
                  <a:solidFill>
                    <a:srgbClr val="00B000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  <a:t/>
            </a:r>
            <a:br>
              <a:rPr lang="ru-RU" sz="5400" dirty="0" smtClean="0">
                <a:ln w="12700">
                  <a:solidFill>
                    <a:srgbClr val="00B000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</a:br>
            <a:r>
              <a:rPr lang="ru-RU" sz="5400" dirty="0" smtClean="0">
                <a:ln w="12700">
                  <a:solidFill>
                    <a:srgbClr val="00B000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  <a:t>«УЧИТЕЛЬ ГОДА КРАСНОЯРСКОГО КРАЯ»</a:t>
            </a:r>
            <a:r>
              <a:rPr lang="ru-RU" sz="5400" dirty="0" smtClean="0">
                <a:ln w="12700">
                  <a:solidFill>
                    <a:srgbClr val="4D6F53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Heiti Std R" pitchFamily="34" charset="-128"/>
              </a:rPr>
              <a:t> </a:t>
            </a:r>
            <a:endParaRPr lang="ru-RU" sz="5400" dirty="0">
              <a:ln w="12700">
                <a:solidFill>
                  <a:srgbClr val="4D6F53"/>
                </a:solidFill>
              </a:ln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Heiti Std R" pitchFamily="34" charset="-128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599" y="260648"/>
            <a:ext cx="2628224" cy="16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Худышкина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Петровна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истории МБОУ </a:t>
            </a:r>
            <a:r>
              <a:rPr lang="ru-RU" sz="2800" dirty="0" err="1" smtClean="0"/>
              <a:t>Озерновская</a:t>
            </a:r>
            <a:r>
              <a:rPr lang="ru-RU" sz="2800" dirty="0" smtClean="0"/>
              <a:t> СОШ № 47 Енисейского района, лауреат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– 2017»</a:t>
            </a:r>
            <a:endParaRPr lang="ru-RU" sz="2800" dirty="0"/>
          </a:p>
        </p:txBody>
      </p:sp>
      <p:pic>
        <p:nvPicPr>
          <p:cNvPr id="15" name="Содержимое 14" descr="21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lum bright="10000"/>
          </a:blip>
          <a:srcRect t="9715"/>
          <a:stretch>
            <a:fillRect/>
          </a:stretch>
        </p:blipFill>
        <p:spPr>
          <a:xfrm>
            <a:off x="1074033" y="1268760"/>
            <a:ext cx="3209935" cy="4486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Оленкова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Наиля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45638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русского языка и литературы МБОУ «СОШ №9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err="1" smtClean="0"/>
              <a:t>Лесосибирска</a:t>
            </a:r>
            <a:r>
              <a:rPr lang="ru-RU" sz="2800" dirty="0" smtClean="0"/>
              <a:t> </a:t>
            </a:r>
            <a:r>
              <a:rPr lang="ru-RU" sz="2800" dirty="0" smtClean="0"/>
              <a:t>победитель конкурса «Учитель года Красноярского края </a:t>
            </a:r>
            <a:r>
              <a:rPr lang="ru-RU" sz="2800" dirty="0" smtClean="0"/>
              <a:t>- 2018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3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9775"/>
          <a:stretch>
            <a:fillRect/>
          </a:stretch>
        </p:blipFill>
        <p:spPr>
          <a:xfrm>
            <a:off x="5364088" y="1475641"/>
            <a:ext cx="2736304" cy="427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860032" y="3789040"/>
            <a:ext cx="1566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Кежемский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60032" y="4437112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220072" y="450912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Кокоулина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Валерьевна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139952" y="1412776"/>
            <a:ext cx="4824536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</a:t>
            </a:r>
            <a:br>
              <a:rPr lang="ru-RU" sz="2800" dirty="0" smtClean="0"/>
            </a:br>
            <a:r>
              <a:rPr lang="ru-RU" sz="2800" dirty="0" smtClean="0"/>
              <a:t> заместитель директора </a:t>
            </a:r>
            <a:r>
              <a:rPr lang="ru-RU" sz="2800" dirty="0" smtClean="0"/>
              <a:t>по методической работе</a:t>
            </a:r>
          </a:p>
          <a:p>
            <a:pPr algn="ctr"/>
            <a:r>
              <a:rPr lang="ru-RU" sz="2800" dirty="0" smtClean="0"/>
              <a:t>МКОУ «</a:t>
            </a:r>
            <a:r>
              <a:rPr lang="ru-RU" sz="2800" dirty="0" err="1" smtClean="0"/>
              <a:t>Кодинская</a:t>
            </a:r>
            <a:r>
              <a:rPr lang="ru-RU" sz="2800" dirty="0" smtClean="0"/>
              <a:t> СОШ № 4</a:t>
            </a:r>
            <a:r>
              <a:rPr lang="ru-RU" sz="2800" dirty="0" smtClean="0"/>
              <a:t>» </a:t>
            </a:r>
            <a:br>
              <a:rPr lang="ru-RU" sz="2800" dirty="0" smtClean="0"/>
            </a:br>
            <a:r>
              <a:rPr lang="ru-RU" sz="2800" dirty="0" err="1" smtClean="0"/>
              <a:t>Кежемский</a:t>
            </a:r>
            <a:r>
              <a:rPr lang="ru-RU" sz="2800" dirty="0" smtClean="0"/>
              <a:t> район</a:t>
            </a:r>
          </a:p>
          <a:p>
            <a:pPr algn="ctr"/>
            <a:r>
              <a:rPr lang="ru-RU" sz="2800" dirty="0" smtClean="0"/>
              <a:t> победитель краевого конкурса «Учитель года Красноярского края </a:t>
            </a:r>
            <a:r>
              <a:rPr lang="ru-RU" sz="2800" dirty="0" smtClean="0"/>
              <a:t> - </a:t>
            </a:r>
            <a:r>
              <a:rPr lang="ru-RU" sz="2800" dirty="0" smtClean="0"/>
              <a:t>2016» </a:t>
            </a:r>
            <a:endParaRPr lang="ru-RU" sz="2800" dirty="0"/>
          </a:p>
        </p:txBody>
      </p:sp>
      <p:pic>
        <p:nvPicPr>
          <p:cNvPr id="16" name="Picture 2" descr="https://image.jimcdn.com/app/cms/image/transf/dimension=133x1024:format=jpg/path/s228dce8041ef5903/image/i5a7b16c85baf794b/version/1476373855/image.jpg"/>
          <p:cNvPicPr>
            <a:picLocks noChangeAspect="1" noChangeArrowheads="1"/>
          </p:cNvPicPr>
          <p:nvPr/>
        </p:nvPicPr>
        <p:blipFill>
          <a:blip r:embed="rId6" cstate="print"/>
          <a:srcRect t="10170"/>
          <a:stretch>
            <a:fillRect/>
          </a:stretch>
        </p:blipFill>
        <p:spPr bwMode="auto">
          <a:xfrm>
            <a:off x="899592" y="1268760"/>
            <a:ext cx="3168352" cy="442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644008" y="4365104"/>
            <a:ext cx="17341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Каратузский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60032" y="5085184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60032" y="5085184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Некруцу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Викторовна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классов  МБОУ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Каратузская</a:t>
            </a:r>
            <a:r>
              <a:rPr lang="ru-RU" sz="2800" dirty="0" smtClean="0"/>
              <a:t> СОШ</a:t>
            </a:r>
            <a:r>
              <a:rPr lang="ru-RU" sz="2800" dirty="0" smtClean="0"/>
              <a:t>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лауреат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smtClean="0"/>
              <a:t>2018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1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403648" y="1371042"/>
            <a:ext cx="2952328" cy="4420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644008" y="3933056"/>
            <a:ext cx="1359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Иланский</a:t>
            </a: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88024" y="4581128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971783" y="4645907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</a:t>
              </a: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Безмен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Петровна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3672408" cy="417646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математики </a:t>
            </a:r>
            <a:r>
              <a:rPr lang="ru-RU" sz="2800" dirty="0" err="1" smtClean="0"/>
              <a:t>Иланской</a:t>
            </a:r>
            <a:r>
              <a:rPr lang="ru-RU" sz="2800" dirty="0" smtClean="0"/>
              <a:t> школы  №</a:t>
            </a:r>
            <a:r>
              <a:rPr lang="ru-RU" sz="2800" dirty="0" smtClean="0"/>
              <a:t>41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лауреат конкурса «Учитель года Красноярского края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-2017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6" name="Picture 2" descr="https://image.jimcdn.com/app/cms/image/transf/dimension=133x1024:format=jpg/path/s228dce8041ef5903/image/iffe2cd81e136d8c6/version/1476373721/image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8024" y="1412776"/>
            <a:ext cx="3312368" cy="40360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644008" y="3861048"/>
            <a:ext cx="1966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Сухобузимский</a:t>
            </a:r>
            <a:endParaRPr lang="ru-RU" sz="20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88024" y="4581128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60032" y="4581128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Силкина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Геннадьевна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899592" y="1484785"/>
            <a:ext cx="410445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русского языка </a:t>
            </a:r>
            <a:br>
              <a:rPr lang="ru-RU" sz="2800" dirty="0" smtClean="0"/>
            </a:br>
            <a:r>
              <a:rPr lang="ru-RU" sz="2800" dirty="0" smtClean="0"/>
              <a:t>и литературы МБОУ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Атамановская</a:t>
            </a:r>
            <a:r>
              <a:rPr lang="ru-RU" sz="2800" dirty="0" smtClean="0"/>
              <a:t> СШ</a:t>
            </a:r>
            <a:r>
              <a:rPr lang="ru-RU" sz="2800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победитель конкурса «Учитель года Красноярского края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– </a:t>
            </a:r>
            <a:r>
              <a:rPr lang="ru-RU" sz="2800" dirty="0" smtClean="0"/>
              <a:t>2017»</a:t>
            </a:r>
            <a:endParaRPr lang="ru-RU" sz="2800" dirty="0"/>
          </a:p>
        </p:txBody>
      </p:sp>
      <p:pic>
        <p:nvPicPr>
          <p:cNvPr id="15" name="Содержимое 14" descr="1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364088" y="1412665"/>
            <a:ext cx="2880319" cy="4393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11560" y="1844824"/>
            <a:ext cx="2006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Санкт-Петербург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47664" y="2636912"/>
            <a:ext cx="130919" cy="40770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ln>
                  <a:solidFill>
                    <a:srgbClr val="77A949"/>
                  </a:solidFill>
                </a:ln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ln>
                <a:solidFill>
                  <a:srgbClr val="77A949"/>
                </a:solidFill>
              </a:ln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" name="Овал 54"/>
          <p:cNvSpPr/>
          <p:nvPr/>
        </p:nvSpPr>
        <p:spPr>
          <a:xfrm>
            <a:off x="1691680" y="3140968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716016" y="3861048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 </a:t>
            </a:r>
            <a:b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Зеленогорск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88024" y="4509120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932040" y="4581128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Конон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Сергеевна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932040" y="1412776"/>
            <a:ext cx="3672408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МБОУ «СОШ 167»,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err="1" smtClean="0"/>
              <a:t>Зеленогорск</a:t>
            </a:r>
            <a:r>
              <a:rPr lang="ru-RU" sz="2800" dirty="0" smtClean="0"/>
              <a:t> </a:t>
            </a:r>
            <a:r>
              <a:rPr lang="ru-RU" sz="2800" dirty="0" smtClean="0"/>
              <a:t>лауреат краевого конкурса </a:t>
            </a:r>
            <a:br>
              <a:rPr lang="ru-RU" sz="2800" dirty="0" smtClean="0"/>
            </a:br>
            <a:r>
              <a:rPr lang="ru-RU" sz="2800" dirty="0" smtClean="0"/>
              <a:t>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– 2017»</a:t>
            </a:r>
            <a:endParaRPr lang="ru-RU" sz="2800" dirty="0"/>
          </a:p>
        </p:txBody>
      </p:sp>
      <p:pic>
        <p:nvPicPr>
          <p:cNvPr id="15" name="Содержимое 14" descr="1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15909"/>
          <a:stretch>
            <a:fillRect/>
          </a:stretch>
        </p:blipFill>
        <p:spPr>
          <a:xfrm>
            <a:off x="1005566" y="1412775"/>
            <a:ext cx="3422418" cy="4325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355976" y="4221088"/>
            <a:ext cx="1809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 </a:t>
            </a:r>
            <a:b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Солнечный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60032" y="4941168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644008" y="486916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Лесовский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 Николаевич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960440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 учитель физики </a:t>
            </a:r>
            <a:br>
              <a:rPr lang="ru-RU" sz="2800" dirty="0" smtClean="0"/>
            </a:br>
            <a:r>
              <a:rPr lang="ru-RU" sz="2800" dirty="0" smtClean="0"/>
              <a:t>МКОУ «СОШ №2 </a:t>
            </a:r>
            <a:br>
              <a:rPr lang="ru-RU" sz="2800" dirty="0" smtClean="0"/>
            </a:br>
            <a:r>
              <a:rPr lang="ru-RU" sz="2800" dirty="0" smtClean="0"/>
              <a:t>им. маршала Советского Союза Крылова Н.И. ЗАТО п. Солнечный», победитель конкурса «Учитель года Красноярского края 2018»</a:t>
            </a:r>
            <a:endParaRPr lang="ru-RU" sz="2800" dirty="0"/>
          </a:p>
        </p:txBody>
      </p:sp>
      <p:pic>
        <p:nvPicPr>
          <p:cNvPr id="15" name="Содержимое 14" descr="2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292080" y="1354076"/>
            <a:ext cx="2952327" cy="4403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716016" y="3861048"/>
            <a:ext cx="1817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 </a:t>
            </a:r>
            <a:b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Железногорск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88024" y="4509120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60032" y="450912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Труфанова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</a:t>
            </a:r>
            <a:r>
              <a:rPr lang="ru-RU" sz="3200" dirty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74441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учитель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английского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языка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МАОУ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«Лицей № 102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ЗАТО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Железногорск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абсолютный победитель конкурса «Учитель года Красноярского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края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- 2018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5" name="Содержимое 14" descr="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5262"/>
          <a:stretch>
            <a:fillRect/>
          </a:stretch>
        </p:blipFill>
        <p:spPr>
          <a:xfrm>
            <a:off x="5508104" y="1476254"/>
            <a:ext cx="2736304" cy="4266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Остапенко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Жанна Анатольевна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932040" y="1412776"/>
            <a:ext cx="3672408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физики МАОУ «Лицей № 102» </a:t>
            </a:r>
            <a:br>
              <a:rPr lang="ru-RU" sz="2800" dirty="0" smtClean="0"/>
            </a:br>
            <a:r>
              <a:rPr lang="ru-RU" sz="2800" dirty="0" smtClean="0"/>
              <a:t>ЗАТО </a:t>
            </a:r>
            <a:r>
              <a:rPr lang="ru-RU" sz="2800" dirty="0" smtClean="0"/>
              <a:t>Железногорск </a:t>
            </a:r>
            <a:r>
              <a:rPr lang="ru-RU" sz="2800" dirty="0" smtClean="0"/>
              <a:t>победитель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-2018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3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59632" y="1340768"/>
            <a:ext cx="3456384" cy="4441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572000" y="4509120"/>
            <a:ext cx="1271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Назарово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652826" y="4845474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644008" y="4869160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Сутугин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Александрович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4"/>
            <a:ext cx="3960440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</a:t>
            </a:r>
            <a:r>
              <a:rPr lang="ru-RU" sz="2800" dirty="0" smtClean="0"/>
              <a:t>истории</a:t>
            </a:r>
          </a:p>
          <a:p>
            <a:pPr algn="ctr"/>
            <a:r>
              <a:rPr lang="ru-RU" sz="2800" dirty="0" smtClean="0"/>
              <a:t>г. Назарово</a:t>
            </a:r>
            <a:endParaRPr lang="ru-RU" sz="2800" dirty="0" smtClean="0"/>
          </a:p>
          <a:p>
            <a:pPr algn="ctr"/>
            <a:r>
              <a:rPr lang="ru-RU" sz="2800" dirty="0" smtClean="0"/>
              <a:t>победитель </a:t>
            </a:r>
          </a:p>
          <a:p>
            <a:pPr algn="ctr"/>
            <a:r>
              <a:rPr lang="ru-RU" sz="2800" dirty="0" smtClean="0"/>
              <a:t>краевого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– 2014»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5" name="Содержимое 14" descr="1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36096" y="1340768"/>
            <a:ext cx="3168352" cy="4403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644008" y="4365104"/>
            <a:ext cx="1071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Ачинск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686796" y="4780156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644008" y="4797152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Софенко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Сергей Алексеевич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644008" y="1412776"/>
            <a:ext cx="3960440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биологии, заместитель директора ГБОУ лицей № 533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Санкт-Петербург </a:t>
            </a:r>
            <a:r>
              <a:rPr lang="ru-RU" sz="2800" dirty="0" smtClean="0"/>
              <a:t>финалист Всероссийского конкурса </a:t>
            </a:r>
            <a:br>
              <a:rPr lang="ru-RU" sz="2800" dirty="0" smtClean="0"/>
            </a:br>
            <a:r>
              <a:rPr lang="ru-RU" sz="2800" dirty="0" smtClean="0"/>
              <a:t>«Учитель года России – 2013»</a:t>
            </a:r>
            <a:endParaRPr lang="ru-RU" sz="2800" dirty="0"/>
          </a:p>
        </p:txBody>
      </p:sp>
      <p:pic>
        <p:nvPicPr>
          <p:cNvPr id="15" name="Содержимое 14" descr="1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4307"/>
          <a:stretch>
            <a:fillRect/>
          </a:stretch>
        </p:blipFill>
        <p:spPr>
          <a:xfrm>
            <a:off x="1303126" y="1412776"/>
            <a:ext cx="2980842" cy="4270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5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6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Бернгардт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Дмитриевна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Содержимое 14" descr="39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899592" y="1412776"/>
            <a:ext cx="3240360" cy="4375401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211960" y="1484784"/>
            <a:ext cx="4608512" cy="424847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МБОУ СОШ </a:t>
            </a:r>
            <a:r>
              <a:rPr lang="ru-RU" sz="2800" dirty="0" smtClean="0"/>
              <a:t>№ 16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г. Ачинска</a:t>
            </a:r>
          </a:p>
          <a:p>
            <a:pPr algn="ctr"/>
            <a:r>
              <a:rPr lang="ru-RU" sz="2800" dirty="0" smtClean="0"/>
              <a:t>абсолютный победитель конкурса «Учитель года Красноярского края – 2014</a:t>
            </a:r>
            <a:r>
              <a:rPr lang="ru-RU" sz="2800" dirty="0" smtClean="0"/>
              <a:t>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лауреат конкурса </a:t>
            </a:r>
            <a:br>
              <a:rPr lang="ru-RU" sz="2800" dirty="0" smtClean="0"/>
            </a:br>
            <a:r>
              <a:rPr lang="ru-RU" sz="2800" dirty="0" smtClean="0"/>
              <a:t>"Учитель года России - 2014"</a:t>
            </a:r>
            <a:endParaRPr lang="ru-RU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олилиния 48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3600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4499992" y="4077072"/>
            <a:ext cx="1847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88024" y="4509120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60032" y="4581128"/>
            <a:ext cx="180000" cy="18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Баранова</a:t>
            </a:r>
            <a: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Юрьевна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преподаватель Педагогического Колледжа 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г.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Красноярск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победитель краевого конкурса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«Учитель года Красноярского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края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– 2015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Содержимое 14" descr="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3972"/>
          <a:stretch>
            <a:fillRect/>
          </a:stretch>
        </p:blipFill>
        <p:spPr>
          <a:xfrm>
            <a:off x="1475656" y="1556792"/>
            <a:ext cx="2779105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</a:t>
              </a: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Вахромеева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Анатольевна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827584" y="1484785"/>
            <a:ext cx="446449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победитель национального проекта «Образование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почетный работник среднего профессионального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образования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преподаватель Педагогического колледжа №1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г. Красноярска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Содержимое 14" descr="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580112" y="1484784"/>
            <a:ext cx="3008221" cy="4272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Александрова</a:t>
            </a:r>
            <a: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Игоревна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716016" y="1412776"/>
            <a:ext cx="388843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</a:t>
            </a:r>
            <a:r>
              <a:rPr lang="ru-RU" sz="2800" dirty="0" smtClean="0"/>
              <a:t>истории заместитель директора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Детского дома–лицея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имени Х.М. </a:t>
            </a:r>
            <a:r>
              <a:rPr lang="ru-RU" sz="2800" dirty="0" err="1" smtClean="0"/>
              <a:t>Совмена</a:t>
            </a: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</a:t>
            </a:r>
          </a:p>
          <a:p>
            <a:pPr algn="ctr"/>
            <a:r>
              <a:rPr lang="ru-RU" sz="2800" dirty="0" smtClean="0"/>
              <a:t>победитель </a:t>
            </a:r>
            <a:r>
              <a:rPr lang="ru-RU" sz="2800" dirty="0" smtClean="0"/>
              <a:t>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- 2013</a:t>
            </a:r>
            <a:r>
              <a:rPr lang="ru-RU" sz="2800" dirty="0" smtClean="0"/>
              <a:t>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Содержимое 14" descr="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8557"/>
          <a:stretch>
            <a:fillRect/>
          </a:stretch>
        </p:blipFill>
        <p:spPr>
          <a:xfrm>
            <a:off x="1264474" y="1484784"/>
            <a:ext cx="3091502" cy="4216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Галимов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Владислав Николаевич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453650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биологии гимназии «</a:t>
            </a:r>
            <a:r>
              <a:rPr lang="ru-RU" sz="2800" dirty="0" err="1" smtClean="0"/>
              <a:t>Универс</a:t>
            </a:r>
            <a:r>
              <a:rPr lang="ru-RU" sz="2800" dirty="0" smtClean="0"/>
              <a:t>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абсолютный победитель конкурса </a:t>
            </a:r>
            <a:br>
              <a:rPr lang="ru-RU" sz="2800" dirty="0" smtClean="0"/>
            </a:br>
            <a:r>
              <a:rPr lang="ru-RU" sz="2800" dirty="0" smtClean="0"/>
              <a:t>«Учитель года Красноярского </a:t>
            </a:r>
            <a:r>
              <a:rPr lang="ru-RU" sz="2800" dirty="0" smtClean="0"/>
              <a:t>края -</a:t>
            </a:r>
            <a:r>
              <a:rPr lang="ru-RU" sz="2800" dirty="0" smtClean="0"/>
              <a:t>2016</a:t>
            </a:r>
            <a:r>
              <a:rPr lang="ru-RU" sz="2800" dirty="0" smtClean="0"/>
              <a:t>» </a:t>
            </a:r>
            <a:endParaRPr lang="ru-RU" sz="2800" dirty="0" smtClean="0"/>
          </a:p>
          <a:p>
            <a:pPr algn="ctr"/>
            <a:r>
              <a:rPr lang="ru-RU" sz="2800" dirty="0" smtClean="0"/>
              <a:t>лауреат конкурса</a:t>
            </a:r>
            <a:br>
              <a:rPr lang="ru-RU" sz="2800" dirty="0" smtClean="0"/>
            </a:br>
            <a:r>
              <a:rPr lang="ru-RU" sz="2800" dirty="0" smtClean="0"/>
              <a:t> «Учитель года </a:t>
            </a:r>
            <a:r>
              <a:rPr lang="ru-RU" sz="2800" dirty="0" smtClean="0"/>
              <a:t>России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- 2016»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Содержимое 14" descr="8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8546"/>
          <a:stretch>
            <a:fillRect/>
          </a:stretch>
        </p:blipFill>
        <p:spPr>
          <a:xfrm>
            <a:off x="5580112" y="1484784"/>
            <a:ext cx="3071098" cy="42129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Власов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Валерий Владимирович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788024" y="1412776"/>
            <a:ext cx="3816424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биологии лицея №</a:t>
            </a:r>
            <a:r>
              <a:rPr lang="ru-RU" sz="2800" dirty="0" smtClean="0"/>
              <a:t>2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г. </a:t>
            </a:r>
            <a:r>
              <a:rPr lang="ru-RU" sz="2800" dirty="0" smtClean="0"/>
              <a:t>Красноярск </a:t>
            </a:r>
            <a:r>
              <a:rPr lang="ru-RU" sz="2800" dirty="0" smtClean="0"/>
              <a:t>абсолютный победитель краевого конкурса педагогического мастерства студентов «Учитель, которого ждут - 2016»</a:t>
            </a:r>
            <a:endParaRPr lang="ru-RU" sz="2800" dirty="0"/>
          </a:p>
        </p:txBody>
      </p:sp>
      <p:pic>
        <p:nvPicPr>
          <p:cNvPr id="15" name="Содержимое 14" descr="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10075"/>
          <a:stretch>
            <a:fillRect/>
          </a:stretch>
        </p:blipFill>
        <p:spPr>
          <a:xfrm>
            <a:off x="1187624" y="1429156"/>
            <a:ext cx="3168352" cy="4265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</a:t>
              </a: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Сулейманова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</a:t>
            </a:r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Махаматвасиевна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74441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МАОУ  Гимназия №</a:t>
            </a:r>
            <a:r>
              <a:rPr lang="ru-RU" sz="2800" dirty="0" smtClean="0"/>
              <a:t>7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</a:t>
            </a:r>
            <a:endParaRPr lang="ru-RU" sz="2800" dirty="0" smtClean="0"/>
          </a:p>
          <a:p>
            <a:pPr algn="ctr"/>
            <a:r>
              <a:rPr lang="ru-RU" sz="2800" dirty="0" smtClean="0"/>
              <a:t>победитель конкурса </a:t>
            </a:r>
          </a:p>
          <a:p>
            <a:pPr algn="ctr"/>
            <a:r>
              <a:rPr lang="ru-RU" sz="2800" dirty="0" smtClean="0"/>
              <a:t>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- 2015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2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076056" y="1467285"/>
            <a:ext cx="3456384" cy="4284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Пикалов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Викторович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</a:t>
            </a:r>
            <a:r>
              <a:rPr lang="ru-RU" sz="2800" dirty="0" smtClean="0"/>
              <a:t>классов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заместитель директора по УВР МАОУ «Лицей №11</a:t>
            </a:r>
            <a:r>
              <a:rPr lang="ru-RU" sz="2800" dirty="0" smtClean="0"/>
              <a:t>» </a:t>
            </a:r>
            <a:r>
              <a:rPr lang="ru-RU" sz="2800" dirty="0" smtClean="0"/>
              <a:t>финалист конкурса «Учитель года России 2009 года»</a:t>
            </a:r>
            <a:endParaRPr lang="ru-RU" sz="2800" dirty="0"/>
          </a:p>
        </p:txBody>
      </p:sp>
      <p:pic>
        <p:nvPicPr>
          <p:cNvPr id="15" name="Содержимое 14" descr="1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331640" y="1306808"/>
            <a:ext cx="3024336" cy="444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Деркач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Олеся Павловна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556791"/>
            <a:ext cx="3672408" cy="417646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математики МБОУ СШ №7 </a:t>
            </a:r>
            <a:br>
              <a:rPr lang="ru-RU" sz="2800" dirty="0" smtClean="0"/>
            </a:br>
            <a:r>
              <a:rPr lang="ru-RU" sz="2800" dirty="0" smtClean="0"/>
              <a:t>с УИОП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Красноярска </a:t>
            </a:r>
            <a:r>
              <a:rPr lang="ru-RU" sz="2800" dirty="0" smtClean="0"/>
              <a:t>победитель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- 2018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2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292080" y="1524945"/>
            <a:ext cx="3096344" cy="4268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1600" y="5085184"/>
            <a:ext cx="2550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Новосибирская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область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419872" y="5157192"/>
            <a:ext cx="360040" cy="2880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Полилиния 41"/>
          <p:cNvSpPr/>
          <p:nvPr/>
        </p:nvSpPr>
        <p:spPr>
          <a:xfrm>
            <a:off x="3737811" y="4748924"/>
            <a:ext cx="584195" cy="464760"/>
          </a:xfrm>
          <a:custGeom>
            <a:avLst/>
            <a:gdLst>
              <a:gd name="connsiteX0" fmla="*/ 10694 w 584195"/>
              <a:gd name="connsiteY0" fmla="*/ 309687 h 464760"/>
              <a:gd name="connsiteX1" fmla="*/ 26736 w 584195"/>
              <a:gd name="connsiteY1" fmla="*/ 298992 h 464760"/>
              <a:gd name="connsiteX2" fmla="*/ 37431 w 584195"/>
              <a:gd name="connsiteY2" fmla="*/ 266908 h 464760"/>
              <a:gd name="connsiteX3" fmla="*/ 10694 w 584195"/>
              <a:gd name="connsiteY3" fmla="*/ 234823 h 464760"/>
              <a:gd name="connsiteX4" fmla="*/ 0 w 584195"/>
              <a:gd name="connsiteY4" fmla="*/ 202739 h 464760"/>
              <a:gd name="connsiteX5" fmla="*/ 5347 w 584195"/>
              <a:gd name="connsiteY5" fmla="*/ 170655 h 464760"/>
              <a:gd name="connsiteX6" fmla="*/ 42778 w 584195"/>
              <a:gd name="connsiteY6" fmla="*/ 154613 h 464760"/>
              <a:gd name="connsiteX7" fmla="*/ 80210 w 584195"/>
              <a:gd name="connsiteY7" fmla="*/ 127876 h 464760"/>
              <a:gd name="connsiteX8" fmla="*/ 106947 w 584195"/>
              <a:gd name="connsiteY8" fmla="*/ 69055 h 464760"/>
              <a:gd name="connsiteX9" fmla="*/ 112294 w 584195"/>
              <a:gd name="connsiteY9" fmla="*/ 53013 h 464760"/>
              <a:gd name="connsiteX10" fmla="*/ 181810 w 584195"/>
              <a:gd name="connsiteY10" fmla="*/ 26276 h 464760"/>
              <a:gd name="connsiteX11" fmla="*/ 197852 w 584195"/>
              <a:gd name="connsiteY11" fmla="*/ 42318 h 464760"/>
              <a:gd name="connsiteX12" fmla="*/ 203200 w 584195"/>
              <a:gd name="connsiteY12" fmla="*/ 58360 h 464760"/>
              <a:gd name="connsiteX13" fmla="*/ 240631 w 584195"/>
              <a:gd name="connsiteY13" fmla="*/ 63708 h 464760"/>
              <a:gd name="connsiteX14" fmla="*/ 256673 w 584195"/>
              <a:gd name="connsiteY14" fmla="*/ 69055 h 464760"/>
              <a:gd name="connsiteX15" fmla="*/ 272715 w 584195"/>
              <a:gd name="connsiteY15" fmla="*/ 85097 h 464760"/>
              <a:gd name="connsiteX16" fmla="*/ 288757 w 584195"/>
              <a:gd name="connsiteY16" fmla="*/ 95792 h 464760"/>
              <a:gd name="connsiteX17" fmla="*/ 304800 w 584195"/>
              <a:gd name="connsiteY17" fmla="*/ 133223 h 464760"/>
              <a:gd name="connsiteX18" fmla="*/ 331536 w 584195"/>
              <a:gd name="connsiteY18" fmla="*/ 138571 h 464760"/>
              <a:gd name="connsiteX19" fmla="*/ 347578 w 584195"/>
              <a:gd name="connsiteY19" fmla="*/ 143918 h 464760"/>
              <a:gd name="connsiteX20" fmla="*/ 368968 w 584195"/>
              <a:gd name="connsiteY20" fmla="*/ 149265 h 464760"/>
              <a:gd name="connsiteX21" fmla="*/ 385010 w 584195"/>
              <a:gd name="connsiteY21" fmla="*/ 165308 h 464760"/>
              <a:gd name="connsiteX22" fmla="*/ 395705 w 584195"/>
              <a:gd name="connsiteY22" fmla="*/ 181350 h 464760"/>
              <a:gd name="connsiteX23" fmla="*/ 433136 w 584195"/>
              <a:gd name="connsiteY23" fmla="*/ 176002 h 464760"/>
              <a:gd name="connsiteX24" fmla="*/ 449178 w 584195"/>
              <a:gd name="connsiteY24" fmla="*/ 170655 h 464760"/>
              <a:gd name="connsiteX25" fmla="*/ 481263 w 584195"/>
              <a:gd name="connsiteY25" fmla="*/ 197392 h 464760"/>
              <a:gd name="connsiteX26" fmla="*/ 524042 w 584195"/>
              <a:gd name="connsiteY26" fmla="*/ 240171 h 464760"/>
              <a:gd name="connsiteX27" fmla="*/ 540084 w 584195"/>
              <a:gd name="connsiteY27" fmla="*/ 234823 h 464760"/>
              <a:gd name="connsiteX28" fmla="*/ 556126 w 584195"/>
              <a:gd name="connsiteY28" fmla="*/ 282950 h 464760"/>
              <a:gd name="connsiteX29" fmla="*/ 577515 w 584195"/>
              <a:gd name="connsiteY29" fmla="*/ 315034 h 464760"/>
              <a:gd name="connsiteX30" fmla="*/ 582863 w 584195"/>
              <a:gd name="connsiteY30" fmla="*/ 331076 h 464760"/>
              <a:gd name="connsiteX31" fmla="*/ 577515 w 584195"/>
              <a:gd name="connsiteY31" fmla="*/ 368508 h 464760"/>
              <a:gd name="connsiteX32" fmla="*/ 556126 w 584195"/>
              <a:gd name="connsiteY32" fmla="*/ 373855 h 464760"/>
              <a:gd name="connsiteX33" fmla="*/ 540084 w 584195"/>
              <a:gd name="connsiteY33" fmla="*/ 379202 h 464760"/>
              <a:gd name="connsiteX34" fmla="*/ 524042 w 584195"/>
              <a:gd name="connsiteY34" fmla="*/ 395244 h 464760"/>
              <a:gd name="connsiteX35" fmla="*/ 491957 w 584195"/>
              <a:gd name="connsiteY35" fmla="*/ 405939 h 464760"/>
              <a:gd name="connsiteX36" fmla="*/ 475915 w 584195"/>
              <a:gd name="connsiteY36" fmla="*/ 416634 h 464760"/>
              <a:gd name="connsiteX37" fmla="*/ 443831 w 584195"/>
              <a:gd name="connsiteY37" fmla="*/ 421981 h 464760"/>
              <a:gd name="connsiteX38" fmla="*/ 438484 w 584195"/>
              <a:gd name="connsiteY38" fmla="*/ 454065 h 464760"/>
              <a:gd name="connsiteX39" fmla="*/ 422442 w 584195"/>
              <a:gd name="connsiteY39" fmla="*/ 464760 h 464760"/>
              <a:gd name="connsiteX40" fmla="*/ 406400 w 584195"/>
              <a:gd name="connsiteY40" fmla="*/ 448718 h 464760"/>
              <a:gd name="connsiteX41" fmla="*/ 401052 w 584195"/>
              <a:gd name="connsiteY41" fmla="*/ 432676 h 464760"/>
              <a:gd name="connsiteX42" fmla="*/ 390357 w 584195"/>
              <a:gd name="connsiteY42" fmla="*/ 416634 h 464760"/>
              <a:gd name="connsiteX43" fmla="*/ 385010 w 584195"/>
              <a:gd name="connsiteY43" fmla="*/ 400592 h 464760"/>
              <a:gd name="connsiteX44" fmla="*/ 342231 w 584195"/>
              <a:gd name="connsiteY44" fmla="*/ 363160 h 464760"/>
              <a:gd name="connsiteX45" fmla="*/ 326189 w 584195"/>
              <a:gd name="connsiteY45" fmla="*/ 352465 h 464760"/>
              <a:gd name="connsiteX46" fmla="*/ 294105 w 584195"/>
              <a:gd name="connsiteY46" fmla="*/ 357813 h 464760"/>
              <a:gd name="connsiteX47" fmla="*/ 262021 w 584195"/>
              <a:gd name="connsiteY47" fmla="*/ 379202 h 464760"/>
              <a:gd name="connsiteX48" fmla="*/ 208547 w 584195"/>
              <a:gd name="connsiteY48" fmla="*/ 384550 h 464760"/>
              <a:gd name="connsiteX49" fmla="*/ 106947 w 584195"/>
              <a:gd name="connsiteY49" fmla="*/ 395244 h 464760"/>
              <a:gd name="connsiteX50" fmla="*/ 128336 w 584195"/>
              <a:gd name="connsiteY50" fmla="*/ 389897 h 464760"/>
              <a:gd name="connsiteX51" fmla="*/ 144378 w 584195"/>
              <a:gd name="connsiteY51" fmla="*/ 384550 h 464760"/>
              <a:gd name="connsiteX52" fmla="*/ 219242 w 584195"/>
              <a:gd name="connsiteY52" fmla="*/ 389897 h 464760"/>
              <a:gd name="connsiteX53" fmla="*/ 187157 w 584195"/>
              <a:gd name="connsiteY53" fmla="*/ 411287 h 464760"/>
              <a:gd name="connsiteX54" fmla="*/ 144378 w 584195"/>
              <a:gd name="connsiteY54" fmla="*/ 405939 h 464760"/>
              <a:gd name="connsiteX55" fmla="*/ 160421 w 584195"/>
              <a:gd name="connsiteY55" fmla="*/ 400592 h 464760"/>
              <a:gd name="connsiteX56" fmla="*/ 229936 w 584195"/>
              <a:gd name="connsiteY56" fmla="*/ 395244 h 464760"/>
              <a:gd name="connsiteX57" fmla="*/ 288757 w 584195"/>
              <a:gd name="connsiteY57" fmla="*/ 379202 h 464760"/>
              <a:gd name="connsiteX58" fmla="*/ 267368 w 584195"/>
              <a:gd name="connsiteY58" fmla="*/ 389897 h 464760"/>
              <a:gd name="connsiteX59" fmla="*/ 245978 w 584195"/>
              <a:gd name="connsiteY59" fmla="*/ 395244 h 464760"/>
              <a:gd name="connsiteX60" fmla="*/ 144378 w 584195"/>
              <a:gd name="connsiteY60" fmla="*/ 405939 h 464760"/>
              <a:gd name="connsiteX61" fmla="*/ 128336 w 584195"/>
              <a:gd name="connsiteY61" fmla="*/ 411287 h 464760"/>
              <a:gd name="connsiteX62" fmla="*/ 112294 w 584195"/>
              <a:gd name="connsiteY62" fmla="*/ 421981 h 464760"/>
              <a:gd name="connsiteX63" fmla="*/ 96252 w 584195"/>
              <a:gd name="connsiteY63" fmla="*/ 416634 h 464760"/>
              <a:gd name="connsiteX64" fmla="*/ 80210 w 584195"/>
              <a:gd name="connsiteY64" fmla="*/ 400592 h 464760"/>
              <a:gd name="connsiteX65" fmla="*/ 74863 w 584195"/>
              <a:gd name="connsiteY65" fmla="*/ 379202 h 464760"/>
              <a:gd name="connsiteX66" fmla="*/ 69515 w 584195"/>
              <a:gd name="connsiteY66" fmla="*/ 363160 h 464760"/>
              <a:gd name="connsiteX67" fmla="*/ 74863 w 584195"/>
              <a:gd name="connsiteY67" fmla="*/ 347118 h 464760"/>
              <a:gd name="connsiteX68" fmla="*/ 96252 w 584195"/>
              <a:gd name="connsiteY68" fmla="*/ 325729 h 464760"/>
              <a:gd name="connsiteX69" fmla="*/ 80210 w 584195"/>
              <a:gd name="connsiteY69" fmla="*/ 320381 h 464760"/>
              <a:gd name="connsiteX70" fmla="*/ 69515 w 584195"/>
              <a:gd name="connsiteY70" fmla="*/ 304339 h 464760"/>
              <a:gd name="connsiteX71" fmla="*/ 21389 w 584195"/>
              <a:gd name="connsiteY71" fmla="*/ 309687 h 464760"/>
              <a:gd name="connsiteX72" fmla="*/ 10694 w 584195"/>
              <a:gd name="connsiteY72" fmla="*/ 309687 h 46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4195" h="464760">
                <a:moveTo>
                  <a:pt x="10694" y="309687"/>
                </a:moveTo>
                <a:cubicBezTo>
                  <a:pt x="16041" y="306122"/>
                  <a:pt x="23330" y="304442"/>
                  <a:pt x="26736" y="298992"/>
                </a:cubicBezTo>
                <a:cubicBezTo>
                  <a:pt x="32711" y="289432"/>
                  <a:pt x="37431" y="266908"/>
                  <a:pt x="37431" y="266908"/>
                </a:cubicBezTo>
                <a:cubicBezTo>
                  <a:pt x="27359" y="256835"/>
                  <a:pt x="16649" y="248222"/>
                  <a:pt x="10694" y="234823"/>
                </a:cubicBezTo>
                <a:cubicBezTo>
                  <a:pt x="6116" y="224521"/>
                  <a:pt x="0" y="202739"/>
                  <a:pt x="0" y="202739"/>
                </a:cubicBezTo>
                <a:cubicBezTo>
                  <a:pt x="1782" y="192044"/>
                  <a:pt x="498" y="180353"/>
                  <a:pt x="5347" y="170655"/>
                </a:cubicBezTo>
                <a:cubicBezTo>
                  <a:pt x="10623" y="160103"/>
                  <a:pt x="34458" y="156693"/>
                  <a:pt x="42778" y="154613"/>
                </a:cubicBezTo>
                <a:cubicBezTo>
                  <a:pt x="52235" y="149885"/>
                  <a:pt x="76269" y="140686"/>
                  <a:pt x="80210" y="127876"/>
                </a:cubicBezTo>
                <a:cubicBezTo>
                  <a:pt x="99965" y="63670"/>
                  <a:pt x="62567" y="80149"/>
                  <a:pt x="106947" y="69055"/>
                </a:cubicBezTo>
                <a:cubicBezTo>
                  <a:pt x="108729" y="63708"/>
                  <a:pt x="111071" y="58515"/>
                  <a:pt x="112294" y="53013"/>
                </a:cubicBezTo>
                <a:cubicBezTo>
                  <a:pt x="124075" y="0"/>
                  <a:pt x="101088" y="19550"/>
                  <a:pt x="181810" y="26276"/>
                </a:cubicBezTo>
                <a:cubicBezTo>
                  <a:pt x="187157" y="31623"/>
                  <a:pt x="193657" y="36026"/>
                  <a:pt x="197852" y="42318"/>
                </a:cubicBezTo>
                <a:cubicBezTo>
                  <a:pt x="200979" y="47008"/>
                  <a:pt x="198158" y="55839"/>
                  <a:pt x="203200" y="58360"/>
                </a:cubicBezTo>
                <a:cubicBezTo>
                  <a:pt x="214473" y="63997"/>
                  <a:pt x="228154" y="61925"/>
                  <a:pt x="240631" y="63708"/>
                </a:cubicBezTo>
                <a:cubicBezTo>
                  <a:pt x="245978" y="65490"/>
                  <a:pt x="251983" y="65928"/>
                  <a:pt x="256673" y="69055"/>
                </a:cubicBezTo>
                <a:cubicBezTo>
                  <a:pt x="262965" y="73250"/>
                  <a:pt x="266906" y="80256"/>
                  <a:pt x="272715" y="85097"/>
                </a:cubicBezTo>
                <a:cubicBezTo>
                  <a:pt x="277652" y="89211"/>
                  <a:pt x="283410" y="92227"/>
                  <a:pt x="288757" y="95792"/>
                </a:cubicBezTo>
                <a:cubicBezTo>
                  <a:pt x="291089" y="105117"/>
                  <a:pt x="294029" y="127068"/>
                  <a:pt x="304800" y="133223"/>
                </a:cubicBezTo>
                <a:cubicBezTo>
                  <a:pt x="312691" y="137732"/>
                  <a:pt x="322719" y="136367"/>
                  <a:pt x="331536" y="138571"/>
                </a:cubicBezTo>
                <a:cubicBezTo>
                  <a:pt x="337004" y="139938"/>
                  <a:pt x="342158" y="142370"/>
                  <a:pt x="347578" y="143918"/>
                </a:cubicBezTo>
                <a:cubicBezTo>
                  <a:pt x="354645" y="145937"/>
                  <a:pt x="361838" y="147483"/>
                  <a:pt x="368968" y="149265"/>
                </a:cubicBezTo>
                <a:cubicBezTo>
                  <a:pt x="374315" y="154613"/>
                  <a:pt x="380169" y="159498"/>
                  <a:pt x="385010" y="165308"/>
                </a:cubicBezTo>
                <a:cubicBezTo>
                  <a:pt x="389124" y="170245"/>
                  <a:pt x="389431" y="179956"/>
                  <a:pt x="395705" y="181350"/>
                </a:cubicBezTo>
                <a:cubicBezTo>
                  <a:pt x="408009" y="184084"/>
                  <a:pt x="420659" y="177785"/>
                  <a:pt x="433136" y="176002"/>
                </a:cubicBezTo>
                <a:cubicBezTo>
                  <a:pt x="438483" y="174220"/>
                  <a:pt x="443598" y="169858"/>
                  <a:pt x="449178" y="170655"/>
                </a:cubicBezTo>
                <a:cubicBezTo>
                  <a:pt x="469175" y="173512"/>
                  <a:pt x="471904" y="183354"/>
                  <a:pt x="481263" y="197392"/>
                </a:cubicBezTo>
                <a:cubicBezTo>
                  <a:pt x="487577" y="254220"/>
                  <a:pt x="470963" y="250787"/>
                  <a:pt x="524042" y="240171"/>
                </a:cubicBezTo>
                <a:cubicBezTo>
                  <a:pt x="529569" y="239066"/>
                  <a:pt x="534737" y="236606"/>
                  <a:pt x="540084" y="234823"/>
                </a:cubicBezTo>
                <a:cubicBezTo>
                  <a:pt x="571976" y="282664"/>
                  <a:pt x="524105" y="206098"/>
                  <a:pt x="556126" y="282950"/>
                </a:cubicBezTo>
                <a:cubicBezTo>
                  <a:pt x="561070" y="294815"/>
                  <a:pt x="573450" y="302840"/>
                  <a:pt x="577515" y="315034"/>
                </a:cubicBezTo>
                <a:lnTo>
                  <a:pt x="582863" y="331076"/>
                </a:lnTo>
                <a:cubicBezTo>
                  <a:pt x="581080" y="343553"/>
                  <a:pt x="584195" y="357820"/>
                  <a:pt x="577515" y="368508"/>
                </a:cubicBezTo>
                <a:cubicBezTo>
                  <a:pt x="573620" y="374740"/>
                  <a:pt x="563192" y="371836"/>
                  <a:pt x="556126" y="373855"/>
                </a:cubicBezTo>
                <a:cubicBezTo>
                  <a:pt x="550706" y="375403"/>
                  <a:pt x="545431" y="377420"/>
                  <a:pt x="540084" y="379202"/>
                </a:cubicBezTo>
                <a:cubicBezTo>
                  <a:pt x="534737" y="384549"/>
                  <a:pt x="530653" y="391571"/>
                  <a:pt x="524042" y="395244"/>
                </a:cubicBezTo>
                <a:cubicBezTo>
                  <a:pt x="514187" y="400719"/>
                  <a:pt x="491957" y="405939"/>
                  <a:pt x="491957" y="405939"/>
                </a:cubicBezTo>
                <a:cubicBezTo>
                  <a:pt x="486610" y="409504"/>
                  <a:pt x="482012" y="414602"/>
                  <a:pt x="475915" y="416634"/>
                </a:cubicBezTo>
                <a:cubicBezTo>
                  <a:pt x="465629" y="420063"/>
                  <a:pt x="451498" y="414314"/>
                  <a:pt x="443831" y="421981"/>
                </a:cubicBezTo>
                <a:cubicBezTo>
                  <a:pt x="436164" y="429648"/>
                  <a:pt x="443333" y="444367"/>
                  <a:pt x="438484" y="454065"/>
                </a:cubicBezTo>
                <a:cubicBezTo>
                  <a:pt x="435610" y="459813"/>
                  <a:pt x="427789" y="461195"/>
                  <a:pt x="422442" y="464760"/>
                </a:cubicBezTo>
                <a:cubicBezTo>
                  <a:pt x="417095" y="459413"/>
                  <a:pt x="410595" y="455010"/>
                  <a:pt x="406400" y="448718"/>
                </a:cubicBezTo>
                <a:cubicBezTo>
                  <a:pt x="403273" y="444028"/>
                  <a:pt x="403573" y="437718"/>
                  <a:pt x="401052" y="432676"/>
                </a:cubicBezTo>
                <a:cubicBezTo>
                  <a:pt x="398178" y="426928"/>
                  <a:pt x="393922" y="421981"/>
                  <a:pt x="390357" y="416634"/>
                </a:cubicBezTo>
                <a:cubicBezTo>
                  <a:pt x="388575" y="411287"/>
                  <a:pt x="387531" y="405633"/>
                  <a:pt x="385010" y="400592"/>
                </a:cubicBezTo>
                <a:cubicBezTo>
                  <a:pt x="373870" y="378312"/>
                  <a:pt x="366292" y="379201"/>
                  <a:pt x="342231" y="363160"/>
                </a:cubicBezTo>
                <a:lnTo>
                  <a:pt x="326189" y="352465"/>
                </a:lnTo>
                <a:cubicBezTo>
                  <a:pt x="315494" y="354248"/>
                  <a:pt x="304113" y="353643"/>
                  <a:pt x="294105" y="357813"/>
                </a:cubicBezTo>
                <a:cubicBezTo>
                  <a:pt x="282240" y="362757"/>
                  <a:pt x="274811" y="377923"/>
                  <a:pt x="262021" y="379202"/>
                </a:cubicBezTo>
                <a:lnTo>
                  <a:pt x="208547" y="384550"/>
                </a:lnTo>
                <a:cubicBezTo>
                  <a:pt x="168769" y="397809"/>
                  <a:pt x="181034" y="395244"/>
                  <a:pt x="106947" y="395244"/>
                </a:cubicBezTo>
                <a:cubicBezTo>
                  <a:pt x="99598" y="395244"/>
                  <a:pt x="121270" y="391916"/>
                  <a:pt x="128336" y="389897"/>
                </a:cubicBezTo>
                <a:cubicBezTo>
                  <a:pt x="133756" y="388349"/>
                  <a:pt x="139031" y="386332"/>
                  <a:pt x="144378" y="384550"/>
                </a:cubicBezTo>
                <a:cubicBezTo>
                  <a:pt x="169333" y="386332"/>
                  <a:pt x="198027" y="376637"/>
                  <a:pt x="219242" y="389897"/>
                </a:cubicBezTo>
                <a:cubicBezTo>
                  <a:pt x="230142" y="396710"/>
                  <a:pt x="187157" y="411287"/>
                  <a:pt x="187157" y="411287"/>
                </a:cubicBezTo>
                <a:cubicBezTo>
                  <a:pt x="172897" y="409504"/>
                  <a:pt x="157721" y="411276"/>
                  <a:pt x="144378" y="405939"/>
                </a:cubicBezTo>
                <a:cubicBezTo>
                  <a:pt x="139144" y="403845"/>
                  <a:pt x="154828" y="401291"/>
                  <a:pt x="160421" y="400592"/>
                </a:cubicBezTo>
                <a:cubicBezTo>
                  <a:pt x="183482" y="397709"/>
                  <a:pt x="206764" y="397027"/>
                  <a:pt x="229936" y="395244"/>
                </a:cubicBezTo>
                <a:cubicBezTo>
                  <a:pt x="248942" y="382574"/>
                  <a:pt x="259711" y="371941"/>
                  <a:pt x="288757" y="379202"/>
                </a:cubicBezTo>
                <a:cubicBezTo>
                  <a:pt x="296490" y="381135"/>
                  <a:pt x="274832" y="387098"/>
                  <a:pt x="267368" y="389897"/>
                </a:cubicBezTo>
                <a:cubicBezTo>
                  <a:pt x="260487" y="392478"/>
                  <a:pt x="253185" y="393803"/>
                  <a:pt x="245978" y="395244"/>
                </a:cubicBezTo>
                <a:cubicBezTo>
                  <a:pt x="205859" y="403268"/>
                  <a:pt x="192789" y="402215"/>
                  <a:pt x="144378" y="405939"/>
                </a:cubicBezTo>
                <a:cubicBezTo>
                  <a:pt x="139031" y="407722"/>
                  <a:pt x="133378" y="408766"/>
                  <a:pt x="128336" y="411287"/>
                </a:cubicBezTo>
                <a:cubicBezTo>
                  <a:pt x="122588" y="414161"/>
                  <a:pt x="118633" y="420925"/>
                  <a:pt x="112294" y="421981"/>
                </a:cubicBezTo>
                <a:cubicBezTo>
                  <a:pt x="106734" y="422908"/>
                  <a:pt x="101599" y="418416"/>
                  <a:pt x="96252" y="416634"/>
                </a:cubicBezTo>
                <a:cubicBezTo>
                  <a:pt x="90905" y="411287"/>
                  <a:pt x="83962" y="407158"/>
                  <a:pt x="80210" y="400592"/>
                </a:cubicBezTo>
                <a:cubicBezTo>
                  <a:pt x="76564" y="394211"/>
                  <a:pt x="76882" y="386269"/>
                  <a:pt x="74863" y="379202"/>
                </a:cubicBezTo>
                <a:cubicBezTo>
                  <a:pt x="73314" y="373782"/>
                  <a:pt x="71298" y="368507"/>
                  <a:pt x="69515" y="363160"/>
                </a:cubicBezTo>
                <a:cubicBezTo>
                  <a:pt x="71298" y="357813"/>
                  <a:pt x="70877" y="351104"/>
                  <a:pt x="74863" y="347118"/>
                </a:cubicBezTo>
                <a:cubicBezTo>
                  <a:pt x="103381" y="318601"/>
                  <a:pt x="81994" y="368506"/>
                  <a:pt x="96252" y="325729"/>
                </a:cubicBezTo>
                <a:cubicBezTo>
                  <a:pt x="90905" y="323946"/>
                  <a:pt x="84611" y="323902"/>
                  <a:pt x="80210" y="320381"/>
                </a:cubicBezTo>
                <a:cubicBezTo>
                  <a:pt x="75192" y="316366"/>
                  <a:pt x="75838" y="305489"/>
                  <a:pt x="69515" y="304339"/>
                </a:cubicBezTo>
                <a:cubicBezTo>
                  <a:pt x="53635" y="301452"/>
                  <a:pt x="37431" y="307904"/>
                  <a:pt x="21389" y="309687"/>
                </a:cubicBezTo>
                <a:lnTo>
                  <a:pt x="10694" y="309687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Шайхова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Сергеевна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журналист АО ИД «Комсомольская правда-Красноярск</a:t>
            </a:r>
            <a:r>
              <a:rPr lang="ru-RU" sz="2800" dirty="0" smtClean="0"/>
              <a:t>» </a:t>
            </a:r>
            <a:r>
              <a:rPr lang="ru-RU" sz="2800" dirty="0" smtClean="0"/>
              <a:t>победитель конкурса «Учитель года Красноярского края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– </a:t>
            </a:r>
            <a:r>
              <a:rPr lang="ru-RU" sz="2800" dirty="0" smtClean="0"/>
              <a:t>2017»</a:t>
            </a:r>
            <a:endParaRPr lang="ru-RU" sz="2800" dirty="0"/>
          </a:p>
        </p:txBody>
      </p:sp>
      <p:pic>
        <p:nvPicPr>
          <p:cNvPr id="15" name="Содержимое 14" descr="2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2202"/>
          <a:stretch>
            <a:fillRect/>
          </a:stretch>
        </p:blipFill>
        <p:spPr>
          <a:xfrm>
            <a:off x="1331640" y="1304556"/>
            <a:ext cx="3024336" cy="4545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 smtClean="0"/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Лампетова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Дмитриевна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45638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физической культуры </a:t>
            </a:r>
            <a:br>
              <a:rPr lang="ru-RU" sz="2800" dirty="0" smtClean="0"/>
            </a:br>
            <a:r>
              <a:rPr lang="ru-RU" sz="2800" dirty="0" smtClean="0"/>
              <a:t>МБОУ Лицей № 2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 </a:t>
            </a:r>
            <a:r>
              <a:rPr lang="ru-RU" sz="2800" dirty="0" smtClean="0"/>
              <a:t>победитель конкурса</a:t>
            </a:r>
            <a:br>
              <a:rPr lang="ru-RU" sz="2800" dirty="0" smtClean="0"/>
            </a:br>
            <a:r>
              <a:rPr lang="ru-RU" sz="2800" dirty="0" smtClean="0"/>
              <a:t> «Учитель года Красноярского края </a:t>
            </a:r>
            <a:r>
              <a:rPr lang="ru-RU" sz="2800" dirty="0" smtClean="0"/>
              <a:t>- 2014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28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6195"/>
          <a:stretch>
            <a:fillRect/>
          </a:stretch>
        </p:blipFill>
        <p:spPr>
          <a:xfrm>
            <a:off x="5652120" y="1412776"/>
            <a:ext cx="2376264" cy="4374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Макарова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Вячеславовна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у</a:t>
            </a:r>
            <a:r>
              <a:rPr lang="ru-RU" sz="2800" dirty="0" smtClean="0"/>
              <a:t>читель </a:t>
            </a:r>
            <a:br>
              <a:rPr lang="ru-RU" sz="2800" dirty="0" smtClean="0"/>
            </a:br>
            <a:r>
              <a:rPr lang="ru-RU" sz="2800" dirty="0" smtClean="0"/>
              <a:t>английского языка </a:t>
            </a:r>
            <a:br>
              <a:rPr lang="ru-RU" sz="2800" dirty="0" smtClean="0"/>
            </a:br>
            <a:r>
              <a:rPr lang="ru-RU" sz="2800" dirty="0" smtClean="0"/>
              <a:t>МБОУ Лицей №3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победитель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- 2018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30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7392" r="6354"/>
          <a:stretch>
            <a:fillRect/>
          </a:stretch>
        </p:blipFill>
        <p:spPr>
          <a:xfrm>
            <a:off x="1187624" y="1412776"/>
            <a:ext cx="3456384" cy="432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Сущенко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Евгеньевич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899592" y="1484785"/>
            <a:ext cx="374441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преподаватель - организатор ОБЖ, МАОУ «Гимназия № 2» г. </a:t>
            </a:r>
            <a:r>
              <a:rPr lang="ru-RU" sz="2800" dirty="0" smtClean="0"/>
              <a:t>Красноярска </a:t>
            </a:r>
            <a:r>
              <a:rPr lang="ru-RU" sz="2800" dirty="0" smtClean="0"/>
              <a:t>победитель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-  2014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5" name="Содержимое 14" descr="3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148064" y="1268760"/>
            <a:ext cx="3024336" cy="4527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</a:t>
              </a: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»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Селиванова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Элеонора </a:t>
            </a:r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Офеновна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 учитель МХК и ИЗО МБОУ "СШ № 133" </a:t>
            </a:r>
            <a:r>
              <a:rPr lang="ru-RU" sz="2800" dirty="0" smtClean="0"/>
              <a:t>г.Красноярска </a:t>
            </a:r>
            <a:r>
              <a:rPr lang="ru-RU" sz="2800" dirty="0" smtClean="0"/>
              <a:t>победитель конкурса «Учитель года Красноярского </a:t>
            </a:r>
            <a:r>
              <a:rPr lang="ru-RU" sz="2800" dirty="0" smtClean="0"/>
              <a:t>края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– 2017»</a:t>
            </a:r>
            <a:endParaRPr lang="ru-RU" sz="2800" dirty="0"/>
          </a:p>
        </p:txBody>
      </p:sp>
      <p:pic>
        <p:nvPicPr>
          <p:cNvPr id="15" name="Содержимое 14" descr="3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b="10466"/>
          <a:stretch>
            <a:fillRect/>
          </a:stretch>
        </p:blipFill>
        <p:spPr>
          <a:xfrm>
            <a:off x="1305542" y="1196751"/>
            <a:ext cx="3410474" cy="4588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</a:t>
              </a: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Федорова 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Анатольевна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043608" y="1484785"/>
            <a:ext cx="374441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преподаватель </a:t>
            </a:r>
            <a:r>
              <a:rPr lang="ru-RU" sz="2800" dirty="0" smtClean="0"/>
              <a:t>КИПК</a:t>
            </a:r>
            <a:r>
              <a:rPr lang="ru-RU" sz="2800" b="1" dirty="0" smtClean="0"/>
              <a:t> </a:t>
            </a:r>
          </a:p>
          <a:p>
            <a:pPr algn="ctr"/>
            <a:r>
              <a:rPr lang="ru-RU" sz="2800" dirty="0" smtClean="0"/>
              <a:t>кандидат педагогических </a:t>
            </a:r>
            <a:r>
              <a:rPr lang="ru-RU" sz="2800" dirty="0" smtClean="0"/>
              <a:t>наук</a:t>
            </a:r>
            <a:endParaRPr lang="ru-RU" sz="2800" dirty="0" smtClean="0"/>
          </a:p>
          <a:p>
            <a:pPr algn="ctr"/>
            <a:r>
              <a:rPr lang="ru-RU" sz="2800" dirty="0" smtClean="0"/>
              <a:t>«Золотой знак </a:t>
            </a:r>
            <a:br>
              <a:rPr lang="ru-RU" sz="2800" dirty="0" smtClean="0"/>
            </a:br>
            <a:r>
              <a:rPr lang="ru-RU" sz="2800" dirty="0" smtClean="0"/>
              <a:t>80-летия ИПК и ПРО»</a:t>
            </a:r>
            <a:endParaRPr lang="ru-RU" sz="2800" dirty="0"/>
          </a:p>
        </p:txBody>
      </p:sp>
      <p:pic>
        <p:nvPicPr>
          <p:cNvPr id="15" name="Содержимое 14" descr="3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11501"/>
          <a:stretch>
            <a:fillRect/>
          </a:stretch>
        </p:blipFill>
        <p:spPr>
          <a:xfrm>
            <a:off x="5148064" y="1340768"/>
            <a:ext cx="3055763" cy="4446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Михалёва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Алексеевна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76056" y="1412776"/>
            <a:ext cx="3528392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физкультуры МБОУ СШ №153 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dirty="0" smtClean="0"/>
              <a:t>Красноярска </a:t>
            </a:r>
            <a:r>
              <a:rPr lang="ru-RU" sz="2800" dirty="0" smtClean="0"/>
              <a:t>победитель конкурса «Учитель года города </a:t>
            </a:r>
            <a:r>
              <a:rPr lang="ru-RU" sz="2800" dirty="0" smtClean="0"/>
              <a:t>Красноярска</a:t>
            </a:r>
            <a:br>
              <a:rPr lang="ru-RU" sz="2800" dirty="0" smtClean="0"/>
            </a:br>
            <a:r>
              <a:rPr lang="ru-RU" sz="2800" dirty="0" smtClean="0"/>
              <a:t> - </a:t>
            </a:r>
            <a:r>
              <a:rPr lang="ru-RU" sz="2800" dirty="0" smtClean="0"/>
              <a:t>2013 года»</a:t>
            </a:r>
            <a:endParaRPr lang="ru-RU" sz="2800" dirty="0"/>
          </a:p>
        </p:txBody>
      </p:sp>
      <p:pic>
        <p:nvPicPr>
          <p:cNvPr id="15" name="Содержимое 14" descr="3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508788" y="1196751"/>
            <a:ext cx="2631164" cy="4578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Бордукова</a:t>
            </a:r>
            <a:r>
              <a:rPr lang="ru-RU" sz="3200" dirty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</a:t>
            </a:r>
            <a:r>
              <a:rPr lang="ru-RU" sz="3200" dirty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600400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учитель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истории обществознания ОДНКНР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абсолютный победитель конкурса «Учитель года Красноярского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края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- 2003»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заслуженный учитель Красноярского края</a:t>
            </a:r>
          </a:p>
        </p:txBody>
      </p:sp>
      <p:pic>
        <p:nvPicPr>
          <p:cNvPr id="19" name="Содержимое 18" descr="ivhEHO-0x_k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20050" r="25212" b="17259"/>
          <a:stretch>
            <a:fillRect/>
          </a:stretch>
        </p:blipFill>
        <p:spPr>
          <a:xfrm>
            <a:off x="4860032" y="1556792"/>
            <a:ext cx="367240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Князева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Надежда Константиновна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788024" y="1412776"/>
            <a:ext cx="381642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учитель начальных классов </a:t>
            </a:r>
            <a:br>
              <a:rPr lang="ru-RU" sz="2800" dirty="0" smtClean="0"/>
            </a:br>
            <a:r>
              <a:rPr lang="ru-RU" sz="2800" dirty="0" smtClean="0"/>
              <a:t>МАОУ «СШ № 137»</a:t>
            </a:r>
            <a:br>
              <a:rPr lang="ru-RU" sz="2800" dirty="0" smtClean="0"/>
            </a:br>
            <a:r>
              <a:rPr lang="ru-RU" sz="2800" dirty="0" smtClean="0"/>
              <a:t>г. </a:t>
            </a:r>
            <a:r>
              <a:rPr lang="ru-RU" sz="2800" smtClean="0"/>
              <a:t>Красноярск </a:t>
            </a:r>
            <a:r>
              <a:rPr lang="ru-RU" sz="2800" dirty="0" smtClean="0"/>
              <a:t>победитель конкурса «Учитель года </a:t>
            </a:r>
            <a:r>
              <a:rPr lang="ru-RU" sz="2800" smtClean="0"/>
              <a:t>Красноярского </a:t>
            </a:r>
            <a:r>
              <a:rPr lang="ru-RU" sz="2800" smtClean="0"/>
              <a:t>края</a:t>
            </a:r>
            <a:br>
              <a:rPr lang="ru-RU" sz="2800" smtClean="0"/>
            </a:br>
            <a:r>
              <a:rPr lang="ru-RU" sz="2800" smtClean="0"/>
              <a:t> - 2013</a:t>
            </a:r>
            <a:r>
              <a:rPr lang="ru-RU" sz="2800" dirty="0" smtClean="0"/>
              <a:t>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финалист конкурса «Учитель года России»</a:t>
            </a:r>
            <a:endParaRPr lang="ru-RU" sz="2800" dirty="0"/>
          </a:p>
        </p:txBody>
      </p:sp>
      <p:pic>
        <p:nvPicPr>
          <p:cNvPr id="15" name="Содержимое 14" descr="3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9852"/>
          <a:stretch>
            <a:fillRect/>
          </a:stretch>
        </p:blipFill>
        <p:spPr>
          <a:xfrm>
            <a:off x="1403648" y="1268760"/>
            <a:ext cx="2952327" cy="4480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758461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19872" y="1628800"/>
            <a:ext cx="2268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Красноярский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край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27584" y="4725144"/>
            <a:ext cx="2550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Новосибирская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область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83568" y="1628800"/>
            <a:ext cx="20067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Санкт-Петербург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203848" y="4941168"/>
            <a:ext cx="504056" cy="1440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47664" y="2420888"/>
            <a:ext cx="130919" cy="40770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Полилиния 41"/>
          <p:cNvSpPr/>
          <p:nvPr/>
        </p:nvSpPr>
        <p:spPr>
          <a:xfrm>
            <a:off x="3737811" y="4521484"/>
            <a:ext cx="584195" cy="464760"/>
          </a:xfrm>
          <a:custGeom>
            <a:avLst/>
            <a:gdLst>
              <a:gd name="connsiteX0" fmla="*/ 10694 w 584195"/>
              <a:gd name="connsiteY0" fmla="*/ 309687 h 464760"/>
              <a:gd name="connsiteX1" fmla="*/ 26736 w 584195"/>
              <a:gd name="connsiteY1" fmla="*/ 298992 h 464760"/>
              <a:gd name="connsiteX2" fmla="*/ 37431 w 584195"/>
              <a:gd name="connsiteY2" fmla="*/ 266908 h 464760"/>
              <a:gd name="connsiteX3" fmla="*/ 10694 w 584195"/>
              <a:gd name="connsiteY3" fmla="*/ 234823 h 464760"/>
              <a:gd name="connsiteX4" fmla="*/ 0 w 584195"/>
              <a:gd name="connsiteY4" fmla="*/ 202739 h 464760"/>
              <a:gd name="connsiteX5" fmla="*/ 5347 w 584195"/>
              <a:gd name="connsiteY5" fmla="*/ 170655 h 464760"/>
              <a:gd name="connsiteX6" fmla="*/ 42778 w 584195"/>
              <a:gd name="connsiteY6" fmla="*/ 154613 h 464760"/>
              <a:gd name="connsiteX7" fmla="*/ 80210 w 584195"/>
              <a:gd name="connsiteY7" fmla="*/ 127876 h 464760"/>
              <a:gd name="connsiteX8" fmla="*/ 106947 w 584195"/>
              <a:gd name="connsiteY8" fmla="*/ 69055 h 464760"/>
              <a:gd name="connsiteX9" fmla="*/ 112294 w 584195"/>
              <a:gd name="connsiteY9" fmla="*/ 53013 h 464760"/>
              <a:gd name="connsiteX10" fmla="*/ 181810 w 584195"/>
              <a:gd name="connsiteY10" fmla="*/ 26276 h 464760"/>
              <a:gd name="connsiteX11" fmla="*/ 197852 w 584195"/>
              <a:gd name="connsiteY11" fmla="*/ 42318 h 464760"/>
              <a:gd name="connsiteX12" fmla="*/ 203200 w 584195"/>
              <a:gd name="connsiteY12" fmla="*/ 58360 h 464760"/>
              <a:gd name="connsiteX13" fmla="*/ 240631 w 584195"/>
              <a:gd name="connsiteY13" fmla="*/ 63708 h 464760"/>
              <a:gd name="connsiteX14" fmla="*/ 256673 w 584195"/>
              <a:gd name="connsiteY14" fmla="*/ 69055 h 464760"/>
              <a:gd name="connsiteX15" fmla="*/ 272715 w 584195"/>
              <a:gd name="connsiteY15" fmla="*/ 85097 h 464760"/>
              <a:gd name="connsiteX16" fmla="*/ 288757 w 584195"/>
              <a:gd name="connsiteY16" fmla="*/ 95792 h 464760"/>
              <a:gd name="connsiteX17" fmla="*/ 304800 w 584195"/>
              <a:gd name="connsiteY17" fmla="*/ 133223 h 464760"/>
              <a:gd name="connsiteX18" fmla="*/ 331536 w 584195"/>
              <a:gd name="connsiteY18" fmla="*/ 138571 h 464760"/>
              <a:gd name="connsiteX19" fmla="*/ 347578 w 584195"/>
              <a:gd name="connsiteY19" fmla="*/ 143918 h 464760"/>
              <a:gd name="connsiteX20" fmla="*/ 368968 w 584195"/>
              <a:gd name="connsiteY20" fmla="*/ 149265 h 464760"/>
              <a:gd name="connsiteX21" fmla="*/ 385010 w 584195"/>
              <a:gd name="connsiteY21" fmla="*/ 165308 h 464760"/>
              <a:gd name="connsiteX22" fmla="*/ 395705 w 584195"/>
              <a:gd name="connsiteY22" fmla="*/ 181350 h 464760"/>
              <a:gd name="connsiteX23" fmla="*/ 433136 w 584195"/>
              <a:gd name="connsiteY23" fmla="*/ 176002 h 464760"/>
              <a:gd name="connsiteX24" fmla="*/ 449178 w 584195"/>
              <a:gd name="connsiteY24" fmla="*/ 170655 h 464760"/>
              <a:gd name="connsiteX25" fmla="*/ 481263 w 584195"/>
              <a:gd name="connsiteY25" fmla="*/ 197392 h 464760"/>
              <a:gd name="connsiteX26" fmla="*/ 524042 w 584195"/>
              <a:gd name="connsiteY26" fmla="*/ 240171 h 464760"/>
              <a:gd name="connsiteX27" fmla="*/ 540084 w 584195"/>
              <a:gd name="connsiteY27" fmla="*/ 234823 h 464760"/>
              <a:gd name="connsiteX28" fmla="*/ 556126 w 584195"/>
              <a:gd name="connsiteY28" fmla="*/ 282950 h 464760"/>
              <a:gd name="connsiteX29" fmla="*/ 577515 w 584195"/>
              <a:gd name="connsiteY29" fmla="*/ 315034 h 464760"/>
              <a:gd name="connsiteX30" fmla="*/ 582863 w 584195"/>
              <a:gd name="connsiteY30" fmla="*/ 331076 h 464760"/>
              <a:gd name="connsiteX31" fmla="*/ 577515 w 584195"/>
              <a:gd name="connsiteY31" fmla="*/ 368508 h 464760"/>
              <a:gd name="connsiteX32" fmla="*/ 556126 w 584195"/>
              <a:gd name="connsiteY32" fmla="*/ 373855 h 464760"/>
              <a:gd name="connsiteX33" fmla="*/ 540084 w 584195"/>
              <a:gd name="connsiteY33" fmla="*/ 379202 h 464760"/>
              <a:gd name="connsiteX34" fmla="*/ 524042 w 584195"/>
              <a:gd name="connsiteY34" fmla="*/ 395244 h 464760"/>
              <a:gd name="connsiteX35" fmla="*/ 491957 w 584195"/>
              <a:gd name="connsiteY35" fmla="*/ 405939 h 464760"/>
              <a:gd name="connsiteX36" fmla="*/ 475915 w 584195"/>
              <a:gd name="connsiteY36" fmla="*/ 416634 h 464760"/>
              <a:gd name="connsiteX37" fmla="*/ 443831 w 584195"/>
              <a:gd name="connsiteY37" fmla="*/ 421981 h 464760"/>
              <a:gd name="connsiteX38" fmla="*/ 438484 w 584195"/>
              <a:gd name="connsiteY38" fmla="*/ 454065 h 464760"/>
              <a:gd name="connsiteX39" fmla="*/ 422442 w 584195"/>
              <a:gd name="connsiteY39" fmla="*/ 464760 h 464760"/>
              <a:gd name="connsiteX40" fmla="*/ 406400 w 584195"/>
              <a:gd name="connsiteY40" fmla="*/ 448718 h 464760"/>
              <a:gd name="connsiteX41" fmla="*/ 401052 w 584195"/>
              <a:gd name="connsiteY41" fmla="*/ 432676 h 464760"/>
              <a:gd name="connsiteX42" fmla="*/ 390357 w 584195"/>
              <a:gd name="connsiteY42" fmla="*/ 416634 h 464760"/>
              <a:gd name="connsiteX43" fmla="*/ 385010 w 584195"/>
              <a:gd name="connsiteY43" fmla="*/ 400592 h 464760"/>
              <a:gd name="connsiteX44" fmla="*/ 342231 w 584195"/>
              <a:gd name="connsiteY44" fmla="*/ 363160 h 464760"/>
              <a:gd name="connsiteX45" fmla="*/ 326189 w 584195"/>
              <a:gd name="connsiteY45" fmla="*/ 352465 h 464760"/>
              <a:gd name="connsiteX46" fmla="*/ 294105 w 584195"/>
              <a:gd name="connsiteY46" fmla="*/ 357813 h 464760"/>
              <a:gd name="connsiteX47" fmla="*/ 262021 w 584195"/>
              <a:gd name="connsiteY47" fmla="*/ 379202 h 464760"/>
              <a:gd name="connsiteX48" fmla="*/ 208547 w 584195"/>
              <a:gd name="connsiteY48" fmla="*/ 384550 h 464760"/>
              <a:gd name="connsiteX49" fmla="*/ 106947 w 584195"/>
              <a:gd name="connsiteY49" fmla="*/ 395244 h 464760"/>
              <a:gd name="connsiteX50" fmla="*/ 128336 w 584195"/>
              <a:gd name="connsiteY50" fmla="*/ 389897 h 464760"/>
              <a:gd name="connsiteX51" fmla="*/ 144378 w 584195"/>
              <a:gd name="connsiteY51" fmla="*/ 384550 h 464760"/>
              <a:gd name="connsiteX52" fmla="*/ 219242 w 584195"/>
              <a:gd name="connsiteY52" fmla="*/ 389897 h 464760"/>
              <a:gd name="connsiteX53" fmla="*/ 187157 w 584195"/>
              <a:gd name="connsiteY53" fmla="*/ 411287 h 464760"/>
              <a:gd name="connsiteX54" fmla="*/ 144378 w 584195"/>
              <a:gd name="connsiteY54" fmla="*/ 405939 h 464760"/>
              <a:gd name="connsiteX55" fmla="*/ 160421 w 584195"/>
              <a:gd name="connsiteY55" fmla="*/ 400592 h 464760"/>
              <a:gd name="connsiteX56" fmla="*/ 229936 w 584195"/>
              <a:gd name="connsiteY56" fmla="*/ 395244 h 464760"/>
              <a:gd name="connsiteX57" fmla="*/ 288757 w 584195"/>
              <a:gd name="connsiteY57" fmla="*/ 379202 h 464760"/>
              <a:gd name="connsiteX58" fmla="*/ 267368 w 584195"/>
              <a:gd name="connsiteY58" fmla="*/ 389897 h 464760"/>
              <a:gd name="connsiteX59" fmla="*/ 245978 w 584195"/>
              <a:gd name="connsiteY59" fmla="*/ 395244 h 464760"/>
              <a:gd name="connsiteX60" fmla="*/ 144378 w 584195"/>
              <a:gd name="connsiteY60" fmla="*/ 405939 h 464760"/>
              <a:gd name="connsiteX61" fmla="*/ 128336 w 584195"/>
              <a:gd name="connsiteY61" fmla="*/ 411287 h 464760"/>
              <a:gd name="connsiteX62" fmla="*/ 112294 w 584195"/>
              <a:gd name="connsiteY62" fmla="*/ 421981 h 464760"/>
              <a:gd name="connsiteX63" fmla="*/ 96252 w 584195"/>
              <a:gd name="connsiteY63" fmla="*/ 416634 h 464760"/>
              <a:gd name="connsiteX64" fmla="*/ 80210 w 584195"/>
              <a:gd name="connsiteY64" fmla="*/ 400592 h 464760"/>
              <a:gd name="connsiteX65" fmla="*/ 74863 w 584195"/>
              <a:gd name="connsiteY65" fmla="*/ 379202 h 464760"/>
              <a:gd name="connsiteX66" fmla="*/ 69515 w 584195"/>
              <a:gd name="connsiteY66" fmla="*/ 363160 h 464760"/>
              <a:gd name="connsiteX67" fmla="*/ 74863 w 584195"/>
              <a:gd name="connsiteY67" fmla="*/ 347118 h 464760"/>
              <a:gd name="connsiteX68" fmla="*/ 96252 w 584195"/>
              <a:gd name="connsiteY68" fmla="*/ 325729 h 464760"/>
              <a:gd name="connsiteX69" fmla="*/ 80210 w 584195"/>
              <a:gd name="connsiteY69" fmla="*/ 320381 h 464760"/>
              <a:gd name="connsiteX70" fmla="*/ 69515 w 584195"/>
              <a:gd name="connsiteY70" fmla="*/ 304339 h 464760"/>
              <a:gd name="connsiteX71" fmla="*/ 21389 w 584195"/>
              <a:gd name="connsiteY71" fmla="*/ 309687 h 464760"/>
              <a:gd name="connsiteX72" fmla="*/ 10694 w 584195"/>
              <a:gd name="connsiteY72" fmla="*/ 309687 h 46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4195" h="464760">
                <a:moveTo>
                  <a:pt x="10694" y="309687"/>
                </a:moveTo>
                <a:cubicBezTo>
                  <a:pt x="16041" y="306122"/>
                  <a:pt x="23330" y="304442"/>
                  <a:pt x="26736" y="298992"/>
                </a:cubicBezTo>
                <a:cubicBezTo>
                  <a:pt x="32711" y="289432"/>
                  <a:pt x="37431" y="266908"/>
                  <a:pt x="37431" y="266908"/>
                </a:cubicBezTo>
                <a:cubicBezTo>
                  <a:pt x="27359" y="256835"/>
                  <a:pt x="16649" y="248222"/>
                  <a:pt x="10694" y="234823"/>
                </a:cubicBezTo>
                <a:cubicBezTo>
                  <a:pt x="6116" y="224521"/>
                  <a:pt x="0" y="202739"/>
                  <a:pt x="0" y="202739"/>
                </a:cubicBezTo>
                <a:cubicBezTo>
                  <a:pt x="1782" y="192044"/>
                  <a:pt x="498" y="180353"/>
                  <a:pt x="5347" y="170655"/>
                </a:cubicBezTo>
                <a:cubicBezTo>
                  <a:pt x="10623" y="160103"/>
                  <a:pt x="34458" y="156693"/>
                  <a:pt x="42778" y="154613"/>
                </a:cubicBezTo>
                <a:cubicBezTo>
                  <a:pt x="52235" y="149885"/>
                  <a:pt x="76269" y="140686"/>
                  <a:pt x="80210" y="127876"/>
                </a:cubicBezTo>
                <a:cubicBezTo>
                  <a:pt x="99965" y="63670"/>
                  <a:pt x="62567" y="80149"/>
                  <a:pt x="106947" y="69055"/>
                </a:cubicBezTo>
                <a:cubicBezTo>
                  <a:pt x="108729" y="63708"/>
                  <a:pt x="111071" y="58515"/>
                  <a:pt x="112294" y="53013"/>
                </a:cubicBezTo>
                <a:cubicBezTo>
                  <a:pt x="124075" y="0"/>
                  <a:pt x="101088" y="19550"/>
                  <a:pt x="181810" y="26276"/>
                </a:cubicBezTo>
                <a:cubicBezTo>
                  <a:pt x="187157" y="31623"/>
                  <a:pt x="193657" y="36026"/>
                  <a:pt x="197852" y="42318"/>
                </a:cubicBezTo>
                <a:cubicBezTo>
                  <a:pt x="200979" y="47008"/>
                  <a:pt x="198158" y="55839"/>
                  <a:pt x="203200" y="58360"/>
                </a:cubicBezTo>
                <a:cubicBezTo>
                  <a:pt x="214473" y="63997"/>
                  <a:pt x="228154" y="61925"/>
                  <a:pt x="240631" y="63708"/>
                </a:cubicBezTo>
                <a:cubicBezTo>
                  <a:pt x="245978" y="65490"/>
                  <a:pt x="251983" y="65928"/>
                  <a:pt x="256673" y="69055"/>
                </a:cubicBezTo>
                <a:cubicBezTo>
                  <a:pt x="262965" y="73250"/>
                  <a:pt x="266906" y="80256"/>
                  <a:pt x="272715" y="85097"/>
                </a:cubicBezTo>
                <a:cubicBezTo>
                  <a:pt x="277652" y="89211"/>
                  <a:pt x="283410" y="92227"/>
                  <a:pt x="288757" y="95792"/>
                </a:cubicBezTo>
                <a:cubicBezTo>
                  <a:pt x="291089" y="105117"/>
                  <a:pt x="294029" y="127068"/>
                  <a:pt x="304800" y="133223"/>
                </a:cubicBezTo>
                <a:cubicBezTo>
                  <a:pt x="312691" y="137732"/>
                  <a:pt x="322719" y="136367"/>
                  <a:pt x="331536" y="138571"/>
                </a:cubicBezTo>
                <a:cubicBezTo>
                  <a:pt x="337004" y="139938"/>
                  <a:pt x="342158" y="142370"/>
                  <a:pt x="347578" y="143918"/>
                </a:cubicBezTo>
                <a:cubicBezTo>
                  <a:pt x="354645" y="145937"/>
                  <a:pt x="361838" y="147483"/>
                  <a:pt x="368968" y="149265"/>
                </a:cubicBezTo>
                <a:cubicBezTo>
                  <a:pt x="374315" y="154613"/>
                  <a:pt x="380169" y="159498"/>
                  <a:pt x="385010" y="165308"/>
                </a:cubicBezTo>
                <a:cubicBezTo>
                  <a:pt x="389124" y="170245"/>
                  <a:pt x="389431" y="179956"/>
                  <a:pt x="395705" y="181350"/>
                </a:cubicBezTo>
                <a:cubicBezTo>
                  <a:pt x="408009" y="184084"/>
                  <a:pt x="420659" y="177785"/>
                  <a:pt x="433136" y="176002"/>
                </a:cubicBezTo>
                <a:cubicBezTo>
                  <a:pt x="438483" y="174220"/>
                  <a:pt x="443598" y="169858"/>
                  <a:pt x="449178" y="170655"/>
                </a:cubicBezTo>
                <a:cubicBezTo>
                  <a:pt x="469175" y="173512"/>
                  <a:pt x="471904" y="183354"/>
                  <a:pt x="481263" y="197392"/>
                </a:cubicBezTo>
                <a:cubicBezTo>
                  <a:pt x="487577" y="254220"/>
                  <a:pt x="470963" y="250787"/>
                  <a:pt x="524042" y="240171"/>
                </a:cubicBezTo>
                <a:cubicBezTo>
                  <a:pt x="529569" y="239066"/>
                  <a:pt x="534737" y="236606"/>
                  <a:pt x="540084" y="234823"/>
                </a:cubicBezTo>
                <a:cubicBezTo>
                  <a:pt x="571976" y="282664"/>
                  <a:pt x="524105" y="206098"/>
                  <a:pt x="556126" y="282950"/>
                </a:cubicBezTo>
                <a:cubicBezTo>
                  <a:pt x="561070" y="294815"/>
                  <a:pt x="573450" y="302840"/>
                  <a:pt x="577515" y="315034"/>
                </a:cubicBezTo>
                <a:lnTo>
                  <a:pt x="582863" y="331076"/>
                </a:lnTo>
                <a:cubicBezTo>
                  <a:pt x="581080" y="343553"/>
                  <a:pt x="584195" y="357820"/>
                  <a:pt x="577515" y="368508"/>
                </a:cubicBezTo>
                <a:cubicBezTo>
                  <a:pt x="573620" y="374740"/>
                  <a:pt x="563192" y="371836"/>
                  <a:pt x="556126" y="373855"/>
                </a:cubicBezTo>
                <a:cubicBezTo>
                  <a:pt x="550706" y="375403"/>
                  <a:pt x="545431" y="377420"/>
                  <a:pt x="540084" y="379202"/>
                </a:cubicBezTo>
                <a:cubicBezTo>
                  <a:pt x="534737" y="384549"/>
                  <a:pt x="530653" y="391571"/>
                  <a:pt x="524042" y="395244"/>
                </a:cubicBezTo>
                <a:cubicBezTo>
                  <a:pt x="514187" y="400719"/>
                  <a:pt x="491957" y="405939"/>
                  <a:pt x="491957" y="405939"/>
                </a:cubicBezTo>
                <a:cubicBezTo>
                  <a:pt x="486610" y="409504"/>
                  <a:pt x="482012" y="414602"/>
                  <a:pt x="475915" y="416634"/>
                </a:cubicBezTo>
                <a:cubicBezTo>
                  <a:pt x="465629" y="420063"/>
                  <a:pt x="451498" y="414314"/>
                  <a:pt x="443831" y="421981"/>
                </a:cubicBezTo>
                <a:cubicBezTo>
                  <a:pt x="436164" y="429648"/>
                  <a:pt x="443333" y="444367"/>
                  <a:pt x="438484" y="454065"/>
                </a:cubicBezTo>
                <a:cubicBezTo>
                  <a:pt x="435610" y="459813"/>
                  <a:pt x="427789" y="461195"/>
                  <a:pt x="422442" y="464760"/>
                </a:cubicBezTo>
                <a:cubicBezTo>
                  <a:pt x="417095" y="459413"/>
                  <a:pt x="410595" y="455010"/>
                  <a:pt x="406400" y="448718"/>
                </a:cubicBezTo>
                <a:cubicBezTo>
                  <a:pt x="403273" y="444028"/>
                  <a:pt x="403573" y="437718"/>
                  <a:pt x="401052" y="432676"/>
                </a:cubicBezTo>
                <a:cubicBezTo>
                  <a:pt x="398178" y="426928"/>
                  <a:pt x="393922" y="421981"/>
                  <a:pt x="390357" y="416634"/>
                </a:cubicBezTo>
                <a:cubicBezTo>
                  <a:pt x="388575" y="411287"/>
                  <a:pt x="387531" y="405633"/>
                  <a:pt x="385010" y="400592"/>
                </a:cubicBezTo>
                <a:cubicBezTo>
                  <a:pt x="373870" y="378312"/>
                  <a:pt x="366292" y="379201"/>
                  <a:pt x="342231" y="363160"/>
                </a:cubicBezTo>
                <a:lnTo>
                  <a:pt x="326189" y="352465"/>
                </a:lnTo>
                <a:cubicBezTo>
                  <a:pt x="315494" y="354248"/>
                  <a:pt x="304113" y="353643"/>
                  <a:pt x="294105" y="357813"/>
                </a:cubicBezTo>
                <a:cubicBezTo>
                  <a:pt x="282240" y="362757"/>
                  <a:pt x="274811" y="377923"/>
                  <a:pt x="262021" y="379202"/>
                </a:cubicBezTo>
                <a:lnTo>
                  <a:pt x="208547" y="384550"/>
                </a:lnTo>
                <a:cubicBezTo>
                  <a:pt x="168769" y="397809"/>
                  <a:pt x="181034" y="395244"/>
                  <a:pt x="106947" y="395244"/>
                </a:cubicBezTo>
                <a:cubicBezTo>
                  <a:pt x="99598" y="395244"/>
                  <a:pt x="121270" y="391916"/>
                  <a:pt x="128336" y="389897"/>
                </a:cubicBezTo>
                <a:cubicBezTo>
                  <a:pt x="133756" y="388349"/>
                  <a:pt x="139031" y="386332"/>
                  <a:pt x="144378" y="384550"/>
                </a:cubicBezTo>
                <a:cubicBezTo>
                  <a:pt x="169333" y="386332"/>
                  <a:pt x="198027" y="376637"/>
                  <a:pt x="219242" y="389897"/>
                </a:cubicBezTo>
                <a:cubicBezTo>
                  <a:pt x="230142" y="396710"/>
                  <a:pt x="187157" y="411287"/>
                  <a:pt x="187157" y="411287"/>
                </a:cubicBezTo>
                <a:cubicBezTo>
                  <a:pt x="172897" y="409504"/>
                  <a:pt x="157721" y="411276"/>
                  <a:pt x="144378" y="405939"/>
                </a:cubicBezTo>
                <a:cubicBezTo>
                  <a:pt x="139144" y="403845"/>
                  <a:pt x="154828" y="401291"/>
                  <a:pt x="160421" y="400592"/>
                </a:cubicBezTo>
                <a:cubicBezTo>
                  <a:pt x="183482" y="397709"/>
                  <a:pt x="206764" y="397027"/>
                  <a:pt x="229936" y="395244"/>
                </a:cubicBezTo>
                <a:cubicBezTo>
                  <a:pt x="248942" y="382574"/>
                  <a:pt x="259711" y="371941"/>
                  <a:pt x="288757" y="379202"/>
                </a:cubicBezTo>
                <a:cubicBezTo>
                  <a:pt x="296490" y="381135"/>
                  <a:pt x="274832" y="387098"/>
                  <a:pt x="267368" y="389897"/>
                </a:cubicBezTo>
                <a:cubicBezTo>
                  <a:pt x="260487" y="392478"/>
                  <a:pt x="253185" y="393803"/>
                  <a:pt x="245978" y="395244"/>
                </a:cubicBezTo>
                <a:cubicBezTo>
                  <a:pt x="205859" y="403268"/>
                  <a:pt x="192789" y="402215"/>
                  <a:pt x="144378" y="405939"/>
                </a:cubicBezTo>
                <a:cubicBezTo>
                  <a:pt x="139031" y="407722"/>
                  <a:pt x="133378" y="408766"/>
                  <a:pt x="128336" y="411287"/>
                </a:cubicBezTo>
                <a:cubicBezTo>
                  <a:pt x="122588" y="414161"/>
                  <a:pt x="118633" y="420925"/>
                  <a:pt x="112294" y="421981"/>
                </a:cubicBezTo>
                <a:cubicBezTo>
                  <a:pt x="106734" y="422908"/>
                  <a:pt x="101599" y="418416"/>
                  <a:pt x="96252" y="416634"/>
                </a:cubicBezTo>
                <a:cubicBezTo>
                  <a:pt x="90905" y="411287"/>
                  <a:pt x="83962" y="407158"/>
                  <a:pt x="80210" y="400592"/>
                </a:cubicBezTo>
                <a:cubicBezTo>
                  <a:pt x="76564" y="394211"/>
                  <a:pt x="76882" y="386269"/>
                  <a:pt x="74863" y="379202"/>
                </a:cubicBezTo>
                <a:cubicBezTo>
                  <a:pt x="73314" y="373782"/>
                  <a:pt x="71298" y="368507"/>
                  <a:pt x="69515" y="363160"/>
                </a:cubicBezTo>
                <a:cubicBezTo>
                  <a:pt x="71298" y="357813"/>
                  <a:pt x="70877" y="351104"/>
                  <a:pt x="74863" y="347118"/>
                </a:cubicBezTo>
                <a:cubicBezTo>
                  <a:pt x="103381" y="318601"/>
                  <a:pt x="81994" y="368506"/>
                  <a:pt x="96252" y="325729"/>
                </a:cubicBezTo>
                <a:cubicBezTo>
                  <a:pt x="90905" y="323946"/>
                  <a:pt x="84611" y="323902"/>
                  <a:pt x="80210" y="320381"/>
                </a:cubicBezTo>
                <a:cubicBezTo>
                  <a:pt x="75192" y="316366"/>
                  <a:pt x="75838" y="305489"/>
                  <a:pt x="69515" y="304339"/>
                </a:cubicBezTo>
                <a:cubicBezTo>
                  <a:pt x="53635" y="301452"/>
                  <a:pt x="37431" y="307904"/>
                  <a:pt x="21389" y="309687"/>
                </a:cubicBezTo>
                <a:lnTo>
                  <a:pt x="10694" y="309687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5940152" y="4941168"/>
            <a:ext cx="720080" cy="2880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4265763" y="220486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2420888"/>
            <a:ext cx="72008" cy="2160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4529475" y="4853065"/>
            <a:ext cx="224029" cy="408700"/>
          </a:xfrm>
          <a:custGeom>
            <a:avLst/>
            <a:gdLst>
              <a:gd name="connsiteX0" fmla="*/ 62578 w 224029"/>
              <a:gd name="connsiteY0" fmla="*/ 16874 h 408700"/>
              <a:gd name="connsiteX1" fmla="*/ 66588 w 224029"/>
              <a:gd name="connsiteY1" fmla="*/ 56979 h 408700"/>
              <a:gd name="connsiteX2" fmla="*/ 98672 w 224029"/>
              <a:gd name="connsiteY2" fmla="*/ 52969 h 408700"/>
              <a:gd name="connsiteX3" fmla="*/ 94662 w 224029"/>
              <a:gd name="connsiteY3" fmla="*/ 65000 h 408700"/>
              <a:gd name="connsiteX4" fmla="*/ 98672 w 224029"/>
              <a:gd name="connsiteY4" fmla="*/ 77032 h 408700"/>
              <a:gd name="connsiteX5" fmla="*/ 102683 w 224029"/>
              <a:gd name="connsiteY5" fmla="*/ 113127 h 408700"/>
              <a:gd name="connsiteX6" fmla="*/ 110704 w 224029"/>
              <a:gd name="connsiteY6" fmla="*/ 137190 h 408700"/>
              <a:gd name="connsiteX7" fmla="*/ 106693 w 224029"/>
              <a:gd name="connsiteY7" fmla="*/ 157242 h 408700"/>
              <a:gd name="connsiteX8" fmla="*/ 94662 w 224029"/>
              <a:gd name="connsiteY8" fmla="*/ 161253 h 408700"/>
              <a:gd name="connsiteX9" fmla="*/ 86641 w 224029"/>
              <a:gd name="connsiteY9" fmla="*/ 173284 h 408700"/>
              <a:gd name="connsiteX10" fmla="*/ 90651 w 224029"/>
              <a:gd name="connsiteY10" fmla="*/ 193337 h 408700"/>
              <a:gd name="connsiteX11" fmla="*/ 94662 w 224029"/>
              <a:gd name="connsiteY11" fmla="*/ 205369 h 408700"/>
              <a:gd name="connsiteX12" fmla="*/ 90651 w 224029"/>
              <a:gd name="connsiteY12" fmla="*/ 269537 h 408700"/>
              <a:gd name="connsiteX13" fmla="*/ 86641 w 224029"/>
              <a:gd name="connsiteY13" fmla="*/ 285579 h 408700"/>
              <a:gd name="connsiteX14" fmla="*/ 74609 w 224029"/>
              <a:gd name="connsiteY14" fmla="*/ 309642 h 408700"/>
              <a:gd name="connsiteX15" fmla="*/ 38514 w 224029"/>
              <a:gd name="connsiteY15" fmla="*/ 329695 h 408700"/>
              <a:gd name="connsiteX16" fmla="*/ 26483 w 224029"/>
              <a:gd name="connsiteY16" fmla="*/ 341727 h 408700"/>
              <a:gd name="connsiteX17" fmla="*/ 14451 w 224029"/>
              <a:gd name="connsiteY17" fmla="*/ 345737 h 408700"/>
              <a:gd name="connsiteX18" fmla="*/ 6430 w 224029"/>
              <a:gd name="connsiteY18" fmla="*/ 357769 h 408700"/>
              <a:gd name="connsiteX19" fmla="*/ 10441 w 224029"/>
              <a:gd name="connsiteY19" fmla="*/ 401884 h 408700"/>
              <a:gd name="connsiteX20" fmla="*/ 34504 w 224029"/>
              <a:gd name="connsiteY20" fmla="*/ 385842 h 408700"/>
              <a:gd name="connsiteX21" fmla="*/ 58567 w 224029"/>
              <a:gd name="connsiteY21" fmla="*/ 381832 h 408700"/>
              <a:gd name="connsiteX22" fmla="*/ 70599 w 224029"/>
              <a:gd name="connsiteY22" fmla="*/ 373811 h 408700"/>
              <a:gd name="connsiteX23" fmla="*/ 102683 w 224029"/>
              <a:gd name="connsiteY23" fmla="*/ 365790 h 408700"/>
              <a:gd name="connsiteX24" fmla="*/ 118725 w 224029"/>
              <a:gd name="connsiteY24" fmla="*/ 329695 h 408700"/>
              <a:gd name="connsiteX25" fmla="*/ 126746 w 224029"/>
              <a:gd name="connsiteY25" fmla="*/ 313653 h 408700"/>
              <a:gd name="connsiteX26" fmla="*/ 138778 w 224029"/>
              <a:gd name="connsiteY26" fmla="*/ 305632 h 408700"/>
              <a:gd name="connsiteX27" fmla="*/ 166851 w 224029"/>
              <a:gd name="connsiteY27" fmla="*/ 269537 h 408700"/>
              <a:gd name="connsiteX28" fmla="*/ 178883 w 224029"/>
              <a:gd name="connsiteY28" fmla="*/ 261516 h 408700"/>
              <a:gd name="connsiteX29" fmla="*/ 186904 w 224029"/>
              <a:gd name="connsiteY29" fmla="*/ 249484 h 408700"/>
              <a:gd name="connsiteX30" fmla="*/ 210967 w 224029"/>
              <a:gd name="connsiteY30" fmla="*/ 237453 h 408700"/>
              <a:gd name="connsiteX31" fmla="*/ 214978 w 224029"/>
              <a:gd name="connsiteY31" fmla="*/ 225421 h 408700"/>
              <a:gd name="connsiteX32" fmla="*/ 222999 w 224029"/>
              <a:gd name="connsiteY32" fmla="*/ 213390 h 408700"/>
              <a:gd name="connsiteX33" fmla="*/ 218988 w 224029"/>
              <a:gd name="connsiteY33" fmla="*/ 173284 h 408700"/>
              <a:gd name="connsiteX34" fmla="*/ 210967 w 224029"/>
              <a:gd name="connsiteY34" fmla="*/ 97084 h 408700"/>
              <a:gd name="connsiteX35" fmla="*/ 202946 w 224029"/>
              <a:gd name="connsiteY35" fmla="*/ 85053 h 408700"/>
              <a:gd name="connsiteX36" fmla="*/ 190914 w 224029"/>
              <a:gd name="connsiteY36" fmla="*/ 56979 h 408700"/>
              <a:gd name="connsiteX37" fmla="*/ 174872 w 224029"/>
              <a:gd name="connsiteY37" fmla="*/ 36927 h 408700"/>
              <a:gd name="connsiteX38" fmla="*/ 166851 w 224029"/>
              <a:gd name="connsiteY38" fmla="*/ 24895 h 408700"/>
              <a:gd name="connsiteX39" fmla="*/ 138778 w 224029"/>
              <a:gd name="connsiteY39" fmla="*/ 24895 h 408700"/>
              <a:gd name="connsiteX40" fmla="*/ 126746 w 224029"/>
              <a:gd name="connsiteY40" fmla="*/ 32916 h 408700"/>
              <a:gd name="connsiteX41" fmla="*/ 114714 w 224029"/>
              <a:gd name="connsiteY41" fmla="*/ 24895 h 408700"/>
              <a:gd name="connsiteX42" fmla="*/ 98672 w 224029"/>
              <a:gd name="connsiteY42" fmla="*/ 20884 h 408700"/>
              <a:gd name="connsiteX43" fmla="*/ 78620 w 224029"/>
              <a:gd name="connsiteY43" fmla="*/ 4842 h 408700"/>
              <a:gd name="connsiteX44" fmla="*/ 74609 w 224029"/>
              <a:gd name="connsiteY44" fmla="*/ 16874 h 408700"/>
              <a:gd name="connsiteX45" fmla="*/ 78620 w 224029"/>
              <a:gd name="connsiteY45" fmla="*/ 28906 h 408700"/>
              <a:gd name="connsiteX46" fmla="*/ 62578 w 224029"/>
              <a:gd name="connsiteY46" fmla="*/ 16874 h 4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4029" h="408700">
                <a:moveTo>
                  <a:pt x="62578" y="16874"/>
                </a:moveTo>
                <a:cubicBezTo>
                  <a:pt x="60573" y="21553"/>
                  <a:pt x="57088" y="47479"/>
                  <a:pt x="66588" y="56979"/>
                </a:cubicBezTo>
                <a:cubicBezTo>
                  <a:pt x="74209" y="64600"/>
                  <a:pt x="98672" y="52969"/>
                  <a:pt x="98672" y="52969"/>
                </a:cubicBezTo>
                <a:cubicBezTo>
                  <a:pt x="97335" y="56979"/>
                  <a:pt x="94662" y="60773"/>
                  <a:pt x="94662" y="65000"/>
                </a:cubicBezTo>
                <a:cubicBezTo>
                  <a:pt x="94662" y="69228"/>
                  <a:pt x="97977" y="72862"/>
                  <a:pt x="98672" y="77032"/>
                </a:cubicBezTo>
                <a:cubicBezTo>
                  <a:pt x="100662" y="88973"/>
                  <a:pt x="100309" y="101256"/>
                  <a:pt x="102683" y="113127"/>
                </a:cubicBezTo>
                <a:cubicBezTo>
                  <a:pt x="104341" y="121418"/>
                  <a:pt x="110704" y="137190"/>
                  <a:pt x="110704" y="137190"/>
                </a:cubicBezTo>
                <a:cubicBezTo>
                  <a:pt x="109367" y="143874"/>
                  <a:pt x="110474" y="151570"/>
                  <a:pt x="106693" y="157242"/>
                </a:cubicBezTo>
                <a:cubicBezTo>
                  <a:pt x="104348" y="160759"/>
                  <a:pt x="97963" y="158612"/>
                  <a:pt x="94662" y="161253"/>
                </a:cubicBezTo>
                <a:cubicBezTo>
                  <a:pt x="90898" y="164264"/>
                  <a:pt x="89315" y="169274"/>
                  <a:pt x="86641" y="173284"/>
                </a:cubicBezTo>
                <a:cubicBezTo>
                  <a:pt x="87978" y="179968"/>
                  <a:pt x="88998" y="186724"/>
                  <a:pt x="90651" y="193337"/>
                </a:cubicBezTo>
                <a:cubicBezTo>
                  <a:pt x="91676" y="197438"/>
                  <a:pt x="94662" y="201141"/>
                  <a:pt x="94662" y="205369"/>
                </a:cubicBezTo>
                <a:cubicBezTo>
                  <a:pt x="94662" y="226800"/>
                  <a:pt x="92783" y="248212"/>
                  <a:pt x="90651" y="269537"/>
                </a:cubicBezTo>
                <a:cubicBezTo>
                  <a:pt x="90103" y="275022"/>
                  <a:pt x="88155" y="280279"/>
                  <a:pt x="86641" y="285579"/>
                </a:cubicBezTo>
                <a:cubicBezTo>
                  <a:pt x="84325" y="293684"/>
                  <a:pt x="81305" y="303784"/>
                  <a:pt x="74609" y="309642"/>
                </a:cubicBezTo>
                <a:cubicBezTo>
                  <a:pt x="57636" y="324493"/>
                  <a:pt x="55039" y="324186"/>
                  <a:pt x="38514" y="329695"/>
                </a:cubicBezTo>
                <a:cubicBezTo>
                  <a:pt x="34504" y="333706"/>
                  <a:pt x="31202" y="338581"/>
                  <a:pt x="26483" y="341727"/>
                </a:cubicBezTo>
                <a:cubicBezTo>
                  <a:pt x="22965" y="344072"/>
                  <a:pt x="17752" y="343096"/>
                  <a:pt x="14451" y="345737"/>
                </a:cubicBezTo>
                <a:cubicBezTo>
                  <a:pt x="10687" y="348748"/>
                  <a:pt x="9104" y="353758"/>
                  <a:pt x="6430" y="357769"/>
                </a:cubicBezTo>
                <a:cubicBezTo>
                  <a:pt x="7767" y="372474"/>
                  <a:pt x="0" y="391443"/>
                  <a:pt x="10441" y="401884"/>
                </a:cubicBezTo>
                <a:cubicBezTo>
                  <a:pt x="17258" y="408700"/>
                  <a:pt x="24995" y="387427"/>
                  <a:pt x="34504" y="385842"/>
                </a:cubicBezTo>
                <a:lnTo>
                  <a:pt x="58567" y="381832"/>
                </a:lnTo>
                <a:cubicBezTo>
                  <a:pt x="62578" y="379158"/>
                  <a:pt x="66288" y="375967"/>
                  <a:pt x="70599" y="373811"/>
                </a:cubicBezTo>
                <a:cubicBezTo>
                  <a:pt x="78824" y="369698"/>
                  <a:pt x="95050" y="367316"/>
                  <a:pt x="102683" y="365790"/>
                </a:cubicBezTo>
                <a:cubicBezTo>
                  <a:pt x="116687" y="323778"/>
                  <a:pt x="103472" y="356388"/>
                  <a:pt x="118725" y="329695"/>
                </a:cubicBezTo>
                <a:cubicBezTo>
                  <a:pt x="121691" y="324504"/>
                  <a:pt x="122919" y="318246"/>
                  <a:pt x="126746" y="313653"/>
                </a:cubicBezTo>
                <a:cubicBezTo>
                  <a:pt x="129832" y="309950"/>
                  <a:pt x="134767" y="308306"/>
                  <a:pt x="138778" y="305632"/>
                </a:cubicBezTo>
                <a:cubicBezTo>
                  <a:pt x="149954" y="288868"/>
                  <a:pt x="152717" y="281315"/>
                  <a:pt x="166851" y="269537"/>
                </a:cubicBezTo>
                <a:cubicBezTo>
                  <a:pt x="170554" y="266451"/>
                  <a:pt x="174872" y="264190"/>
                  <a:pt x="178883" y="261516"/>
                </a:cubicBezTo>
                <a:cubicBezTo>
                  <a:pt x="181557" y="257505"/>
                  <a:pt x="183496" y="252892"/>
                  <a:pt x="186904" y="249484"/>
                </a:cubicBezTo>
                <a:cubicBezTo>
                  <a:pt x="194678" y="241710"/>
                  <a:pt x="201182" y="240714"/>
                  <a:pt x="210967" y="237453"/>
                </a:cubicBezTo>
                <a:cubicBezTo>
                  <a:pt x="212304" y="233442"/>
                  <a:pt x="213087" y="229202"/>
                  <a:pt x="214978" y="225421"/>
                </a:cubicBezTo>
                <a:cubicBezTo>
                  <a:pt x="217134" y="221110"/>
                  <a:pt x="222629" y="218196"/>
                  <a:pt x="222999" y="213390"/>
                </a:cubicBezTo>
                <a:cubicBezTo>
                  <a:pt x="224029" y="199994"/>
                  <a:pt x="220018" y="186680"/>
                  <a:pt x="218988" y="173284"/>
                </a:cubicBezTo>
                <a:cubicBezTo>
                  <a:pt x="218519" y="167187"/>
                  <a:pt x="221005" y="117159"/>
                  <a:pt x="210967" y="97084"/>
                </a:cubicBezTo>
                <a:cubicBezTo>
                  <a:pt x="208811" y="92773"/>
                  <a:pt x="205620" y="89063"/>
                  <a:pt x="202946" y="85053"/>
                </a:cubicBezTo>
                <a:cubicBezTo>
                  <a:pt x="193565" y="38143"/>
                  <a:pt x="206324" y="82661"/>
                  <a:pt x="190914" y="56979"/>
                </a:cubicBezTo>
                <a:cubicBezTo>
                  <a:pt x="177998" y="35454"/>
                  <a:pt x="198838" y="52904"/>
                  <a:pt x="174872" y="36927"/>
                </a:cubicBezTo>
                <a:cubicBezTo>
                  <a:pt x="172198" y="32916"/>
                  <a:pt x="170615" y="27906"/>
                  <a:pt x="166851" y="24895"/>
                </a:cubicBezTo>
                <a:cubicBezTo>
                  <a:pt x="157262" y="17223"/>
                  <a:pt x="148920" y="22359"/>
                  <a:pt x="138778" y="24895"/>
                </a:cubicBezTo>
                <a:cubicBezTo>
                  <a:pt x="134767" y="27569"/>
                  <a:pt x="131566" y="32916"/>
                  <a:pt x="126746" y="32916"/>
                </a:cubicBezTo>
                <a:cubicBezTo>
                  <a:pt x="121926" y="32916"/>
                  <a:pt x="119144" y="26794"/>
                  <a:pt x="114714" y="24895"/>
                </a:cubicBezTo>
                <a:cubicBezTo>
                  <a:pt x="109648" y="22724"/>
                  <a:pt x="104019" y="22221"/>
                  <a:pt x="98672" y="20884"/>
                </a:cubicBezTo>
                <a:cubicBezTo>
                  <a:pt x="96195" y="17168"/>
                  <a:pt x="88305" y="0"/>
                  <a:pt x="78620" y="4842"/>
                </a:cubicBezTo>
                <a:cubicBezTo>
                  <a:pt x="74839" y="6733"/>
                  <a:pt x="75946" y="12863"/>
                  <a:pt x="74609" y="16874"/>
                </a:cubicBezTo>
                <a:cubicBezTo>
                  <a:pt x="75946" y="20885"/>
                  <a:pt x="78620" y="24678"/>
                  <a:pt x="78620" y="28906"/>
                </a:cubicBezTo>
                <a:cubicBezTo>
                  <a:pt x="78620" y="38375"/>
                  <a:pt x="64583" y="12195"/>
                  <a:pt x="62578" y="16874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91680" y="2913528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644008" y="5229200"/>
            <a:ext cx="144016" cy="2160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3275856" y="5445224"/>
            <a:ext cx="3630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Республика Хакасия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5068765" y="3717109"/>
            <a:ext cx="1265269" cy="1456224"/>
          </a:xfrm>
          <a:custGeom>
            <a:avLst/>
            <a:gdLst>
              <a:gd name="connsiteX0" fmla="*/ 516332 w 1265269"/>
              <a:gd name="connsiteY0" fmla="*/ 1451 h 1456224"/>
              <a:gd name="connsiteX1" fmla="*/ 484401 w 1265269"/>
              <a:gd name="connsiteY1" fmla="*/ 7257 h 1456224"/>
              <a:gd name="connsiteX2" fmla="*/ 475692 w 1265269"/>
              <a:gd name="connsiteY2" fmla="*/ 15965 h 1456224"/>
              <a:gd name="connsiteX3" fmla="*/ 466984 w 1265269"/>
              <a:gd name="connsiteY3" fmla="*/ 27577 h 1456224"/>
              <a:gd name="connsiteX4" fmla="*/ 464081 w 1265269"/>
              <a:gd name="connsiteY4" fmla="*/ 36285 h 1456224"/>
              <a:gd name="connsiteX5" fmla="*/ 455372 w 1265269"/>
              <a:gd name="connsiteY5" fmla="*/ 56605 h 1456224"/>
              <a:gd name="connsiteX6" fmla="*/ 452469 w 1265269"/>
              <a:gd name="connsiteY6" fmla="*/ 76925 h 1456224"/>
              <a:gd name="connsiteX7" fmla="*/ 449566 w 1265269"/>
              <a:gd name="connsiteY7" fmla="*/ 91440 h 1456224"/>
              <a:gd name="connsiteX8" fmla="*/ 452469 w 1265269"/>
              <a:gd name="connsiteY8" fmla="*/ 126274 h 1456224"/>
              <a:gd name="connsiteX9" fmla="*/ 464081 w 1265269"/>
              <a:gd name="connsiteY9" fmla="*/ 143691 h 1456224"/>
              <a:gd name="connsiteX10" fmla="*/ 466984 w 1265269"/>
              <a:gd name="connsiteY10" fmla="*/ 152400 h 1456224"/>
              <a:gd name="connsiteX11" fmla="*/ 490206 w 1265269"/>
              <a:gd name="connsiteY11" fmla="*/ 172720 h 1456224"/>
              <a:gd name="connsiteX12" fmla="*/ 498915 w 1265269"/>
              <a:gd name="connsiteY12" fmla="*/ 178525 h 1456224"/>
              <a:gd name="connsiteX13" fmla="*/ 498915 w 1265269"/>
              <a:gd name="connsiteY13" fmla="*/ 222068 h 1456224"/>
              <a:gd name="connsiteX14" fmla="*/ 493109 w 1265269"/>
              <a:gd name="connsiteY14" fmla="*/ 239485 h 1456224"/>
              <a:gd name="connsiteX15" fmla="*/ 484401 w 1265269"/>
              <a:gd name="connsiteY15" fmla="*/ 245291 h 1456224"/>
              <a:gd name="connsiteX16" fmla="*/ 478595 w 1265269"/>
              <a:gd name="connsiteY16" fmla="*/ 262708 h 1456224"/>
              <a:gd name="connsiteX17" fmla="*/ 475692 w 1265269"/>
              <a:gd name="connsiteY17" fmla="*/ 271417 h 1456224"/>
              <a:gd name="connsiteX18" fmla="*/ 472789 w 1265269"/>
              <a:gd name="connsiteY18" fmla="*/ 283028 h 1456224"/>
              <a:gd name="connsiteX19" fmla="*/ 466984 w 1265269"/>
              <a:gd name="connsiteY19" fmla="*/ 300445 h 1456224"/>
              <a:gd name="connsiteX20" fmla="*/ 461178 w 1265269"/>
              <a:gd name="connsiteY20" fmla="*/ 309154 h 1456224"/>
              <a:gd name="connsiteX21" fmla="*/ 458275 w 1265269"/>
              <a:gd name="connsiteY21" fmla="*/ 317862 h 1456224"/>
              <a:gd name="connsiteX22" fmla="*/ 443761 w 1265269"/>
              <a:gd name="connsiteY22" fmla="*/ 335280 h 1456224"/>
              <a:gd name="connsiteX23" fmla="*/ 437955 w 1265269"/>
              <a:gd name="connsiteY23" fmla="*/ 343988 h 1456224"/>
              <a:gd name="connsiteX24" fmla="*/ 429246 w 1265269"/>
              <a:gd name="connsiteY24" fmla="*/ 373017 h 1456224"/>
              <a:gd name="connsiteX25" fmla="*/ 426344 w 1265269"/>
              <a:gd name="connsiteY25" fmla="*/ 381725 h 1456224"/>
              <a:gd name="connsiteX26" fmla="*/ 423441 w 1265269"/>
              <a:gd name="connsiteY26" fmla="*/ 390434 h 1456224"/>
              <a:gd name="connsiteX27" fmla="*/ 432149 w 1265269"/>
              <a:gd name="connsiteY27" fmla="*/ 399142 h 1456224"/>
              <a:gd name="connsiteX28" fmla="*/ 435052 w 1265269"/>
              <a:gd name="connsiteY28" fmla="*/ 407851 h 1456224"/>
              <a:gd name="connsiteX29" fmla="*/ 443761 w 1265269"/>
              <a:gd name="connsiteY29" fmla="*/ 413657 h 1456224"/>
              <a:gd name="connsiteX30" fmla="*/ 472789 w 1265269"/>
              <a:gd name="connsiteY30" fmla="*/ 422365 h 1456224"/>
              <a:gd name="connsiteX31" fmla="*/ 481498 w 1265269"/>
              <a:gd name="connsiteY31" fmla="*/ 425268 h 1456224"/>
              <a:gd name="connsiteX32" fmla="*/ 484401 w 1265269"/>
              <a:gd name="connsiteY32" fmla="*/ 483325 h 1456224"/>
              <a:gd name="connsiteX33" fmla="*/ 481498 w 1265269"/>
              <a:gd name="connsiteY33" fmla="*/ 494937 h 1456224"/>
              <a:gd name="connsiteX34" fmla="*/ 469886 w 1265269"/>
              <a:gd name="connsiteY34" fmla="*/ 512354 h 1456224"/>
              <a:gd name="connsiteX35" fmla="*/ 464081 w 1265269"/>
              <a:gd name="connsiteY35" fmla="*/ 521062 h 1456224"/>
              <a:gd name="connsiteX36" fmla="*/ 472789 w 1265269"/>
              <a:gd name="connsiteY36" fmla="*/ 526868 h 1456224"/>
              <a:gd name="connsiteX37" fmla="*/ 498915 w 1265269"/>
              <a:gd name="connsiteY37" fmla="*/ 532674 h 1456224"/>
              <a:gd name="connsiteX38" fmla="*/ 504721 w 1265269"/>
              <a:gd name="connsiteY38" fmla="*/ 541382 h 1456224"/>
              <a:gd name="connsiteX39" fmla="*/ 504721 w 1265269"/>
              <a:gd name="connsiteY39" fmla="*/ 582022 h 1456224"/>
              <a:gd name="connsiteX40" fmla="*/ 493109 w 1265269"/>
              <a:gd name="connsiteY40" fmla="*/ 608148 h 1456224"/>
              <a:gd name="connsiteX41" fmla="*/ 490206 w 1265269"/>
              <a:gd name="connsiteY41" fmla="*/ 616857 h 1456224"/>
              <a:gd name="connsiteX42" fmla="*/ 484401 w 1265269"/>
              <a:gd name="connsiteY42" fmla="*/ 625565 h 1456224"/>
              <a:gd name="connsiteX43" fmla="*/ 481498 w 1265269"/>
              <a:gd name="connsiteY43" fmla="*/ 642982 h 1456224"/>
              <a:gd name="connsiteX44" fmla="*/ 464081 w 1265269"/>
              <a:gd name="connsiteY44" fmla="*/ 651691 h 1456224"/>
              <a:gd name="connsiteX45" fmla="*/ 440858 w 1265269"/>
              <a:gd name="connsiteY45" fmla="*/ 648788 h 1456224"/>
              <a:gd name="connsiteX46" fmla="*/ 423441 w 1265269"/>
              <a:gd name="connsiteY46" fmla="*/ 640080 h 1456224"/>
              <a:gd name="connsiteX47" fmla="*/ 403121 w 1265269"/>
              <a:gd name="connsiteY47" fmla="*/ 637177 h 1456224"/>
              <a:gd name="connsiteX48" fmla="*/ 394412 w 1265269"/>
              <a:gd name="connsiteY48" fmla="*/ 634274 h 1456224"/>
              <a:gd name="connsiteX49" fmla="*/ 379898 w 1265269"/>
              <a:gd name="connsiteY49" fmla="*/ 619760 h 1456224"/>
              <a:gd name="connsiteX50" fmla="*/ 362481 w 1265269"/>
              <a:gd name="connsiteY50" fmla="*/ 613954 h 1456224"/>
              <a:gd name="connsiteX51" fmla="*/ 345064 w 1265269"/>
              <a:gd name="connsiteY51" fmla="*/ 616857 h 1456224"/>
              <a:gd name="connsiteX52" fmla="*/ 342161 w 1265269"/>
              <a:gd name="connsiteY52" fmla="*/ 628468 h 1456224"/>
              <a:gd name="connsiteX53" fmla="*/ 347966 w 1265269"/>
              <a:gd name="connsiteY53" fmla="*/ 651691 h 1456224"/>
              <a:gd name="connsiteX54" fmla="*/ 333452 w 1265269"/>
              <a:gd name="connsiteY54" fmla="*/ 674914 h 1456224"/>
              <a:gd name="connsiteX55" fmla="*/ 321841 w 1265269"/>
              <a:gd name="connsiteY55" fmla="*/ 692331 h 1456224"/>
              <a:gd name="connsiteX56" fmla="*/ 307326 w 1265269"/>
              <a:gd name="connsiteY56" fmla="*/ 718457 h 1456224"/>
              <a:gd name="connsiteX57" fmla="*/ 301521 w 1265269"/>
              <a:gd name="connsiteY57" fmla="*/ 735874 h 1456224"/>
              <a:gd name="connsiteX58" fmla="*/ 298618 w 1265269"/>
              <a:gd name="connsiteY58" fmla="*/ 744582 h 1456224"/>
              <a:gd name="connsiteX59" fmla="*/ 295715 w 1265269"/>
              <a:gd name="connsiteY59" fmla="*/ 762000 h 1456224"/>
              <a:gd name="connsiteX60" fmla="*/ 289909 w 1265269"/>
              <a:gd name="connsiteY60" fmla="*/ 770708 h 1456224"/>
              <a:gd name="connsiteX61" fmla="*/ 287006 w 1265269"/>
              <a:gd name="connsiteY61" fmla="*/ 779417 h 1456224"/>
              <a:gd name="connsiteX62" fmla="*/ 284104 w 1265269"/>
              <a:gd name="connsiteY62" fmla="*/ 822960 h 1456224"/>
              <a:gd name="connsiteX63" fmla="*/ 275395 w 1265269"/>
              <a:gd name="connsiteY63" fmla="*/ 831668 h 1456224"/>
              <a:gd name="connsiteX64" fmla="*/ 257978 w 1265269"/>
              <a:gd name="connsiteY64" fmla="*/ 840377 h 1456224"/>
              <a:gd name="connsiteX65" fmla="*/ 237658 w 1265269"/>
              <a:gd name="connsiteY65" fmla="*/ 837474 h 1456224"/>
              <a:gd name="connsiteX66" fmla="*/ 217338 w 1265269"/>
              <a:gd name="connsiteY66" fmla="*/ 814251 h 1456224"/>
              <a:gd name="connsiteX67" fmla="*/ 202824 w 1265269"/>
              <a:gd name="connsiteY67" fmla="*/ 796834 h 1456224"/>
              <a:gd name="connsiteX68" fmla="*/ 199921 w 1265269"/>
              <a:gd name="connsiteY68" fmla="*/ 788125 h 1456224"/>
              <a:gd name="connsiteX69" fmla="*/ 182504 w 1265269"/>
              <a:gd name="connsiteY69" fmla="*/ 788125 h 1456224"/>
              <a:gd name="connsiteX70" fmla="*/ 118641 w 1265269"/>
              <a:gd name="connsiteY70" fmla="*/ 808445 h 1456224"/>
              <a:gd name="connsiteX71" fmla="*/ 109932 w 1265269"/>
              <a:gd name="connsiteY71" fmla="*/ 811348 h 1456224"/>
              <a:gd name="connsiteX72" fmla="*/ 92515 w 1265269"/>
              <a:gd name="connsiteY72" fmla="*/ 820057 h 1456224"/>
              <a:gd name="connsiteX73" fmla="*/ 89612 w 1265269"/>
              <a:gd name="connsiteY73" fmla="*/ 851988 h 1456224"/>
              <a:gd name="connsiteX74" fmla="*/ 80904 w 1265269"/>
              <a:gd name="connsiteY74" fmla="*/ 854891 h 1456224"/>
              <a:gd name="connsiteX75" fmla="*/ 72195 w 1265269"/>
              <a:gd name="connsiteY75" fmla="*/ 872308 h 1456224"/>
              <a:gd name="connsiteX76" fmla="*/ 80904 w 1265269"/>
              <a:gd name="connsiteY76" fmla="*/ 892628 h 1456224"/>
              <a:gd name="connsiteX77" fmla="*/ 98321 w 1265269"/>
              <a:gd name="connsiteY77" fmla="*/ 907142 h 1456224"/>
              <a:gd name="connsiteX78" fmla="*/ 107029 w 1265269"/>
              <a:gd name="connsiteY78" fmla="*/ 924560 h 1456224"/>
              <a:gd name="connsiteX79" fmla="*/ 112835 w 1265269"/>
              <a:gd name="connsiteY79" fmla="*/ 933268 h 1456224"/>
              <a:gd name="connsiteX80" fmla="*/ 115738 w 1265269"/>
              <a:gd name="connsiteY80" fmla="*/ 950685 h 1456224"/>
              <a:gd name="connsiteX81" fmla="*/ 118641 w 1265269"/>
              <a:gd name="connsiteY81" fmla="*/ 959394 h 1456224"/>
              <a:gd name="connsiteX82" fmla="*/ 124446 w 1265269"/>
              <a:gd name="connsiteY82" fmla="*/ 979714 h 1456224"/>
              <a:gd name="connsiteX83" fmla="*/ 115738 w 1265269"/>
              <a:gd name="connsiteY83" fmla="*/ 988422 h 1456224"/>
              <a:gd name="connsiteX84" fmla="*/ 107029 w 1265269"/>
              <a:gd name="connsiteY84" fmla="*/ 991325 h 1456224"/>
              <a:gd name="connsiteX85" fmla="*/ 86709 w 1265269"/>
              <a:gd name="connsiteY85" fmla="*/ 997131 h 1456224"/>
              <a:gd name="connsiteX86" fmla="*/ 72195 w 1265269"/>
              <a:gd name="connsiteY86" fmla="*/ 1014548 h 1456224"/>
              <a:gd name="connsiteX87" fmla="*/ 69292 w 1265269"/>
              <a:gd name="connsiteY87" fmla="*/ 1040674 h 1456224"/>
              <a:gd name="connsiteX88" fmla="*/ 57681 w 1265269"/>
              <a:gd name="connsiteY88" fmla="*/ 1058091 h 1456224"/>
              <a:gd name="connsiteX89" fmla="*/ 63486 w 1265269"/>
              <a:gd name="connsiteY89" fmla="*/ 1075508 h 1456224"/>
              <a:gd name="connsiteX90" fmla="*/ 60584 w 1265269"/>
              <a:gd name="connsiteY90" fmla="*/ 1110342 h 1456224"/>
              <a:gd name="connsiteX91" fmla="*/ 54778 w 1265269"/>
              <a:gd name="connsiteY91" fmla="*/ 1127760 h 1456224"/>
              <a:gd name="connsiteX92" fmla="*/ 51875 w 1265269"/>
              <a:gd name="connsiteY92" fmla="*/ 1139371 h 1456224"/>
              <a:gd name="connsiteX93" fmla="*/ 43166 w 1265269"/>
              <a:gd name="connsiteY93" fmla="*/ 1165497 h 1456224"/>
              <a:gd name="connsiteX94" fmla="*/ 34458 w 1265269"/>
              <a:gd name="connsiteY94" fmla="*/ 1182914 h 1456224"/>
              <a:gd name="connsiteX95" fmla="*/ 17041 w 1265269"/>
              <a:gd name="connsiteY95" fmla="*/ 1194525 h 1456224"/>
              <a:gd name="connsiteX96" fmla="*/ 11235 w 1265269"/>
              <a:gd name="connsiteY96" fmla="*/ 1203234 h 1456224"/>
              <a:gd name="connsiteX97" fmla="*/ 2526 w 1265269"/>
              <a:gd name="connsiteY97" fmla="*/ 1209040 h 1456224"/>
              <a:gd name="connsiteX98" fmla="*/ 14138 w 1265269"/>
              <a:gd name="connsiteY98" fmla="*/ 1229360 h 1456224"/>
              <a:gd name="connsiteX99" fmla="*/ 22846 w 1265269"/>
              <a:gd name="connsiteY99" fmla="*/ 1232262 h 1456224"/>
              <a:gd name="connsiteX100" fmla="*/ 31555 w 1265269"/>
              <a:gd name="connsiteY100" fmla="*/ 1238068 h 1456224"/>
              <a:gd name="connsiteX101" fmla="*/ 46069 w 1265269"/>
              <a:gd name="connsiteY101" fmla="*/ 1252582 h 1456224"/>
              <a:gd name="connsiteX102" fmla="*/ 63486 w 1265269"/>
              <a:gd name="connsiteY102" fmla="*/ 1249680 h 1456224"/>
              <a:gd name="connsiteX103" fmla="*/ 80904 w 1265269"/>
              <a:gd name="connsiteY103" fmla="*/ 1243874 h 1456224"/>
              <a:gd name="connsiteX104" fmla="*/ 115738 w 1265269"/>
              <a:gd name="connsiteY104" fmla="*/ 1246777 h 1456224"/>
              <a:gd name="connsiteX105" fmla="*/ 130252 w 1265269"/>
              <a:gd name="connsiteY105" fmla="*/ 1261291 h 1456224"/>
              <a:gd name="connsiteX106" fmla="*/ 138961 w 1265269"/>
              <a:gd name="connsiteY106" fmla="*/ 1267097 h 1456224"/>
              <a:gd name="connsiteX107" fmla="*/ 162184 w 1265269"/>
              <a:gd name="connsiteY107" fmla="*/ 1261291 h 1456224"/>
              <a:gd name="connsiteX108" fmla="*/ 153475 w 1265269"/>
              <a:gd name="connsiteY108" fmla="*/ 1258388 h 1456224"/>
              <a:gd name="connsiteX109" fmla="*/ 147669 w 1265269"/>
              <a:gd name="connsiteY109" fmla="*/ 1270000 h 1456224"/>
              <a:gd name="connsiteX110" fmla="*/ 150572 w 1265269"/>
              <a:gd name="connsiteY110" fmla="*/ 1296125 h 1456224"/>
              <a:gd name="connsiteX111" fmla="*/ 167989 w 1265269"/>
              <a:gd name="connsiteY111" fmla="*/ 1307737 h 1456224"/>
              <a:gd name="connsiteX112" fmla="*/ 185406 w 1265269"/>
              <a:gd name="connsiteY112" fmla="*/ 1316445 h 1456224"/>
              <a:gd name="connsiteX113" fmla="*/ 202824 w 1265269"/>
              <a:gd name="connsiteY113" fmla="*/ 1313542 h 1456224"/>
              <a:gd name="connsiteX114" fmla="*/ 214435 w 1265269"/>
              <a:gd name="connsiteY114" fmla="*/ 1307737 h 1456224"/>
              <a:gd name="connsiteX115" fmla="*/ 231852 w 1265269"/>
              <a:gd name="connsiteY115" fmla="*/ 1316445 h 1456224"/>
              <a:gd name="connsiteX116" fmla="*/ 234755 w 1265269"/>
              <a:gd name="connsiteY116" fmla="*/ 1307737 h 1456224"/>
              <a:gd name="connsiteX117" fmla="*/ 246366 w 1265269"/>
              <a:gd name="connsiteY117" fmla="*/ 1290320 h 1456224"/>
              <a:gd name="connsiteX118" fmla="*/ 249269 w 1265269"/>
              <a:gd name="connsiteY118" fmla="*/ 1281611 h 1456224"/>
              <a:gd name="connsiteX119" fmla="*/ 266686 w 1265269"/>
              <a:gd name="connsiteY119" fmla="*/ 1275805 h 1456224"/>
              <a:gd name="connsiteX120" fmla="*/ 275395 w 1265269"/>
              <a:gd name="connsiteY120" fmla="*/ 1272902 h 1456224"/>
              <a:gd name="connsiteX121" fmla="*/ 284104 w 1265269"/>
              <a:gd name="connsiteY121" fmla="*/ 1270000 h 1456224"/>
              <a:gd name="connsiteX122" fmla="*/ 333452 w 1265269"/>
              <a:gd name="connsiteY122" fmla="*/ 1287417 h 1456224"/>
              <a:gd name="connsiteX123" fmla="*/ 336355 w 1265269"/>
              <a:gd name="connsiteY123" fmla="*/ 1319348 h 1456224"/>
              <a:gd name="connsiteX124" fmla="*/ 365384 w 1265269"/>
              <a:gd name="connsiteY124" fmla="*/ 1328057 h 1456224"/>
              <a:gd name="connsiteX125" fmla="*/ 382801 w 1265269"/>
              <a:gd name="connsiteY125" fmla="*/ 1333862 h 1456224"/>
              <a:gd name="connsiteX126" fmla="*/ 408926 w 1265269"/>
              <a:gd name="connsiteY126" fmla="*/ 1342571 h 1456224"/>
              <a:gd name="connsiteX127" fmla="*/ 423441 w 1265269"/>
              <a:gd name="connsiteY127" fmla="*/ 1359988 h 1456224"/>
              <a:gd name="connsiteX128" fmla="*/ 432149 w 1265269"/>
              <a:gd name="connsiteY128" fmla="*/ 1365794 h 1456224"/>
              <a:gd name="connsiteX129" fmla="*/ 469886 w 1265269"/>
              <a:gd name="connsiteY129" fmla="*/ 1368697 h 1456224"/>
              <a:gd name="connsiteX130" fmla="*/ 487304 w 1265269"/>
              <a:gd name="connsiteY130" fmla="*/ 1374502 h 1456224"/>
              <a:gd name="connsiteX131" fmla="*/ 496012 w 1265269"/>
              <a:gd name="connsiteY131" fmla="*/ 1377405 h 1456224"/>
              <a:gd name="connsiteX132" fmla="*/ 507624 w 1265269"/>
              <a:gd name="connsiteY132" fmla="*/ 1380308 h 1456224"/>
              <a:gd name="connsiteX133" fmla="*/ 525041 w 1265269"/>
              <a:gd name="connsiteY133" fmla="*/ 1391920 h 1456224"/>
              <a:gd name="connsiteX134" fmla="*/ 533749 w 1265269"/>
              <a:gd name="connsiteY134" fmla="*/ 1397725 h 1456224"/>
              <a:gd name="connsiteX135" fmla="*/ 542458 w 1265269"/>
              <a:gd name="connsiteY135" fmla="*/ 1415142 h 1456224"/>
              <a:gd name="connsiteX136" fmla="*/ 545361 w 1265269"/>
              <a:gd name="connsiteY136" fmla="*/ 1423851 h 1456224"/>
              <a:gd name="connsiteX137" fmla="*/ 562778 w 1265269"/>
              <a:gd name="connsiteY137" fmla="*/ 1429657 h 1456224"/>
              <a:gd name="connsiteX138" fmla="*/ 571486 w 1265269"/>
              <a:gd name="connsiteY138" fmla="*/ 1432560 h 1456224"/>
              <a:gd name="connsiteX139" fmla="*/ 580195 w 1265269"/>
              <a:gd name="connsiteY139" fmla="*/ 1435462 h 1456224"/>
              <a:gd name="connsiteX140" fmla="*/ 583098 w 1265269"/>
              <a:gd name="connsiteY140" fmla="*/ 1449977 h 1456224"/>
              <a:gd name="connsiteX141" fmla="*/ 603418 w 1265269"/>
              <a:gd name="connsiteY141" fmla="*/ 1449977 h 1456224"/>
              <a:gd name="connsiteX142" fmla="*/ 606321 w 1265269"/>
              <a:gd name="connsiteY142" fmla="*/ 1426754 h 1456224"/>
              <a:gd name="connsiteX143" fmla="*/ 623738 w 1265269"/>
              <a:gd name="connsiteY143" fmla="*/ 1409337 h 1456224"/>
              <a:gd name="connsiteX144" fmla="*/ 629544 w 1265269"/>
              <a:gd name="connsiteY144" fmla="*/ 1400628 h 1456224"/>
              <a:gd name="connsiteX145" fmla="*/ 635349 w 1265269"/>
              <a:gd name="connsiteY145" fmla="*/ 1383211 h 1456224"/>
              <a:gd name="connsiteX146" fmla="*/ 646961 w 1265269"/>
              <a:gd name="connsiteY146" fmla="*/ 1365794 h 1456224"/>
              <a:gd name="connsiteX147" fmla="*/ 658572 w 1265269"/>
              <a:gd name="connsiteY147" fmla="*/ 1351280 h 1456224"/>
              <a:gd name="connsiteX148" fmla="*/ 661475 w 1265269"/>
              <a:gd name="connsiteY148" fmla="*/ 1342571 h 1456224"/>
              <a:gd name="connsiteX149" fmla="*/ 675989 w 1265269"/>
              <a:gd name="connsiteY149" fmla="*/ 1325154 h 1456224"/>
              <a:gd name="connsiteX150" fmla="*/ 693406 w 1265269"/>
              <a:gd name="connsiteY150" fmla="*/ 1296125 h 1456224"/>
              <a:gd name="connsiteX151" fmla="*/ 696309 w 1265269"/>
              <a:gd name="connsiteY151" fmla="*/ 1287417 h 1456224"/>
              <a:gd name="connsiteX152" fmla="*/ 707921 w 1265269"/>
              <a:gd name="connsiteY152" fmla="*/ 1270000 h 1456224"/>
              <a:gd name="connsiteX153" fmla="*/ 719532 w 1265269"/>
              <a:gd name="connsiteY153" fmla="*/ 1246777 h 1456224"/>
              <a:gd name="connsiteX154" fmla="*/ 728241 w 1265269"/>
              <a:gd name="connsiteY154" fmla="*/ 1240971 h 1456224"/>
              <a:gd name="connsiteX155" fmla="*/ 736949 w 1265269"/>
              <a:gd name="connsiteY155" fmla="*/ 1238068 h 1456224"/>
              <a:gd name="connsiteX156" fmla="*/ 754366 w 1265269"/>
              <a:gd name="connsiteY156" fmla="*/ 1226457 h 1456224"/>
              <a:gd name="connsiteX157" fmla="*/ 763075 w 1265269"/>
              <a:gd name="connsiteY157" fmla="*/ 1220651 h 1456224"/>
              <a:gd name="connsiteX158" fmla="*/ 780492 w 1265269"/>
              <a:gd name="connsiteY158" fmla="*/ 1203234 h 1456224"/>
              <a:gd name="connsiteX159" fmla="*/ 792104 w 1265269"/>
              <a:gd name="connsiteY159" fmla="*/ 1180011 h 1456224"/>
              <a:gd name="connsiteX160" fmla="*/ 797909 w 1265269"/>
              <a:gd name="connsiteY160" fmla="*/ 1168400 h 1456224"/>
              <a:gd name="connsiteX161" fmla="*/ 806618 w 1265269"/>
              <a:gd name="connsiteY161" fmla="*/ 1150982 h 1456224"/>
              <a:gd name="connsiteX162" fmla="*/ 809521 w 1265269"/>
              <a:gd name="connsiteY162" fmla="*/ 1133565 h 1456224"/>
              <a:gd name="connsiteX163" fmla="*/ 815326 w 1265269"/>
              <a:gd name="connsiteY163" fmla="*/ 1104537 h 1456224"/>
              <a:gd name="connsiteX164" fmla="*/ 818229 w 1265269"/>
              <a:gd name="connsiteY164" fmla="*/ 1078411 h 1456224"/>
              <a:gd name="connsiteX165" fmla="*/ 815326 w 1265269"/>
              <a:gd name="connsiteY165" fmla="*/ 1037771 h 1456224"/>
              <a:gd name="connsiteX166" fmla="*/ 809521 w 1265269"/>
              <a:gd name="connsiteY166" fmla="*/ 1029062 h 1456224"/>
              <a:gd name="connsiteX167" fmla="*/ 800812 w 1265269"/>
              <a:gd name="connsiteY167" fmla="*/ 1008742 h 1456224"/>
              <a:gd name="connsiteX168" fmla="*/ 795006 w 1265269"/>
              <a:gd name="connsiteY168" fmla="*/ 1000034 h 1456224"/>
              <a:gd name="connsiteX169" fmla="*/ 786298 w 1265269"/>
              <a:gd name="connsiteY169" fmla="*/ 973908 h 1456224"/>
              <a:gd name="connsiteX170" fmla="*/ 783395 w 1265269"/>
              <a:gd name="connsiteY170" fmla="*/ 965200 h 1456224"/>
              <a:gd name="connsiteX171" fmla="*/ 771784 w 1265269"/>
              <a:gd name="connsiteY171" fmla="*/ 947782 h 1456224"/>
              <a:gd name="connsiteX172" fmla="*/ 765978 w 1265269"/>
              <a:gd name="connsiteY172" fmla="*/ 939074 h 1456224"/>
              <a:gd name="connsiteX173" fmla="*/ 763075 w 1265269"/>
              <a:gd name="connsiteY173" fmla="*/ 930365 h 1456224"/>
              <a:gd name="connsiteX174" fmla="*/ 757269 w 1265269"/>
              <a:gd name="connsiteY174" fmla="*/ 921657 h 1456224"/>
              <a:gd name="connsiteX175" fmla="*/ 760172 w 1265269"/>
              <a:gd name="connsiteY175" fmla="*/ 910045 h 1456224"/>
              <a:gd name="connsiteX176" fmla="*/ 771784 w 1265269"/>
              <a:gd name="connsiteY176" fmla="*/ 892628 h 1456224"/>
              <a:gd name="connsiteX177" fmla="*/ 777589 w 1265269"/>
              <a:gd name="connsiteY177" fmla="*/ 883920 h 1456224"/>
              <a:gd name="connsiteX178" fmla="*/ 780492 w 1265269"/>
              <a:gd name="connsiteY178" fmla="*/ 875211 h 1456224"/>
              <a:gd name="connsiteX179" fmla="*/ 777589 w 1265269"/>
              <a:gd name="connsiteY179" fmla="*/ 857794 h 1456224"/>
              <a:gd name="connsiteX180" fmla="*/ 768881 w 1265269"/>
              <a:gd name="connsiteY180" fmla="*/ 851988 h 1456224"/>
              <a:gd name="connsiteX181" fmla="*/ 748561 w 1265269"/>
              <a:gd name="connsiteY181" fmla="*/ 846182 h 1456224"/>
              <a:gd name="connsiteX182" fmla="*/ 739852 w 1265269"/>
              <a:gd name="connsiteY182" fmla="*/ 843280 h 1456224"/>
              <a:gd name="connsiteX183" fmla="*/ 736949 w 1265269"/>
              <a:gd name="connsiteY183" fmla="*/ 834571 h 1456224"/>
              <a:gd name="connsiteX184" fmla="*/ 748561 w 1265269"/>
              <a:gd name="connsiteY184" fmla="*/ 808445 h 1456224"/>
              <a:gd name="connsiteX185" fmla="*/ 757269 w 1265269"/>
              <a:gd name="connsiteY185" fmla="*/ 799737 h 1456224"/>
              <a:gd name="connsiteX186" fmla="*/ 760172 w 1265269"/>
              <a:gd name="connsiteY186" fmla="*/ 791028 h 1456224"/>
              <a:gd name="connsiteX187" fmla="*/ 780492 w 1265269"/>
              <a:gd name="connsiteY187" fmla="*/ 764902 h 1456224"/>
              <a:gd name="connsiteX188" fmla="*/ 783395 w 1265269"/>
              <a:gd name="connsiteY188" fmla="*/ 756194 h 1456224"/>
              <a:gd name="connsiteX189" fmla="*/ 792104 w 1265269"/>
              <a:gd name="connsiteY189" fmla="*/ 753291 h 1456224"/>
              <a:gd name="connsiteX190" fmla="*/ 803715 w 1265269"/>
              <a:gd name="connsiteY190" fmla="*/ 747485 h 1456224"/>
              <a:gd name="connsiteX191" fmla="*/ 806618 w 1265269"/>
              <a:gd name="connsiteY191" fmla="*/ 738777 h 1456224"/>
              <a:gd name="connsiteX192" fmla="*/ 861772 w 1265269"/>
              <a:gd name="connsiteY192" fmla="*/ 730068 h 1456224"/>
              <a:gd name="connsiteX193" fmla="*/ 873384 w 1265269"/>
              <a:gd name="connsiteY193" fmla="*/ 727165 h 1456224"/>
              <a:gd name="connsiteX194" fmla="*/ 882092 w 1265269"/>
              <a:gd name="connsiteY194" fmla="*/ 709748 h 1456224"/>
              <a:gd name="connsiteX195" fmla="*/ 887898 w 1265269"/>
              <a:gd name="connsiteY195" fmla="*/ 701040 h 1456224"/>
              <a:gd name="connsiteX196" fmla="*/ 896606 w 1265269"/>
              <a:gd name="connsiteY196" fmla="*/ 683622 h 1456224"/>
              <a:gd name="connsiteX197" fmla="*/ 899509 w 1265269"/>
              <a:gd name="connsiteY197" fmla="*/ 674914 h 1456224"/>
              <a:gd name="connsiteX198" fmla="*/ 908218 w 1265269"/>
              <a:gd name="connsiteY198" fmla="*/ 672011 h 1456224"/>
              <a:gd name="connsiteX199" fmla="*/ 925635 w 1265269"/>
              <a:gd name="connsiteY199" fmla="*/ 677817 h 1456224"/>
              <a:gd name="connsiteX200" fmla="*/ 945955 w 1265269"/>
              <a:gd name="connsiteY200" fmla="*/ 683622 h 1456224"/>
              <a:gd name="connsiteX201" fmla="*/ 951761 w 1265269"/>
              <a:gd name="connsiteY201" fmla="*/ 692331 h 1456224"/>
              <a:gd name="connsiteX202" fmla="*/ 966275 w 1265269"/>
              <a:gd name="connsiteY202" fmla="*/ 680720 h 1456224"/>
              <a:gd name="connsiteX203" fmla="*/ 974984 w 1265269"/>
              <a:gd name="connsiteY203" fmla="*/ 674914 h 1456224"/>
              <a:gd name="connsiteX204" fmla="*/ 995304 w 1265269"/>
              <a:gd name="connsiteY204" fmla="*/ 669108 h 1456224"/>
              <a:gd name="connsiteX205" fmla="*/ 1004012 w 1265269"/>
              <a:gd name="connsiteY205" fmla="*/ 698137 h 1456224"/>
              <a:gd name="connsiteX206" fmla="*/ 1012721 w 1265269"/>
              <a:gd name="connsiteY206" fmla="*/ 701040 h 1456224"/>
              <a:gd name="connsiteX207" fmla="*/ 1076584 w 1265269"/>
              <a:gd name="connsiteY207" fmla="*/ 686525 h 1456224"/>
              <a:gd name="connsiteX208" fmla="*/ 1085292 w 1265269"/>
              <a:gd name="connsiteY208" fmla="*/ 680720 h 1456224"/>
              <a:gd name="connsiteX209" fmla="*/ 1105612 w 1265269"/>
              <a:gd name="connsiteY209" fmla="*/ 654594 h 1456224"/>
              <a:gd name="connsiteX210" fmla="*/ 1111418 w 1265269"/>
              <a:gd name="connsiteY210" fmla="*/ 645885 h 1456224"/>
              <a:gd name="connsiteX211" fmla="*/ 1128835 w 1265269"/>
              <a:gd name="connsiteY211" fmla="*/ 605245 h 1456224"/>
              <a:gd name="connsiteX212" fmla="*/ 1128835 w 1265269"/>
              <a:gd name="connsiteY212" fmla="*/ 605245 h 1456224"/>
              <a:gd name="connsiteX213" fmla="*/ 1131738 w 1265269"/>
              <a:gd name="connsiteY213" fmla="*/ 596537 h 1456224"/>
              <a:gd name="connsiteX214" fmla="*/ 1140446 w 1265269"/>
              <a:gd name="connsiteY214" fmla="*/ 593634 h 1456224"/>
              <a:gd name="connsiteX215" fmla="*/ 1154961 w 1265269"/>
              <a:gd name="connsiteY215" fmla="*/ 590731 h 1456224"/>
              <a:gd name="connsiteX216" fmla="*/ 1172378 w 1265269"/>
              <a:gd name="connsiteY216" fmla="*/ 584925 h 1456224"/>
              <a:gd name="connsiteX217" fmla="*/ 1195601 w 1265269"/>
              <a:gd name="connsiteY217" fmla="*/ 587828 h 1456224"/>
              <a:gd name="connsiteX218" fmla="*/ 1192698 w 1265269"/>
              <a:gd name="connsiteY218" fmla="*/ 611051 h 1456224"/>
              <a:gd name="connsiteX219" fmla="*/ 1204309 w 1265269"/>
              <a:gd name="connsiteY219" fmla="*/ 608148 h 1456224"/>
              <a:gd name="connsiteX220" fmla="*/ 1221726 w 1265269"/>
              <a:gd name="connsiteY220" fmla="*/ 602342 h 1456224"/>
              <a:gd name="connsiteX221" fmla="*/ 1230435 w 1265269"/>
              <a:gd name="connsiteY221" fmla="*/ 599440 h 1456224"/>
              <a:gd name="connsiteX222" fmla="*/ 1250755 w 1265269"/>
              <a:gd name="connsiteY222" fmla="*/ 593634 h 1456224"/>
              <a:gd name="connsiteX223" fmla="*/ 1247852 w 1265269"/>
              <a:gd name="connsiteY223" fmla="*/ 573314 h 1456224"/>
              <a:gd name="connsiteX224" fmla="*/ 1244949 w 1265269"/>
              <a:gd name="connsiteY224" fmla="*/ 561702 h 1456224"/>
              <a:gd name="connsiteX225" fmla="*/ 1227532 w 1265269"/>
              <a:gd name="connsiteY225" fmla="*/ 550091 h 1456224"/>
              <a:gd name="connsiteX226" fmla="*/ 1218824 w 1265269"/>
              <a:gd name="connsiteY226" fmla="*/ 544285 h 1456224"/>
              <a:gd name="connsiteX227" fmla="*/ 1207212 w 1265269"/>
              <a:gd name="connsiteY227" fmla="*/ 526868 h 1456224"/>
              <a:gd name="connsiteX228" fmla="*/ 1204309 w 1265269"/>
              <a:gd name="connsiteY228" fmla="*/ 518160 h 1456224"/>
              <a:gd name="connsiteX229" fmla="*/ 1195601 w 1265269"/>
              <a:gd name="connsiteY229" fmla="*/ 509451 h 1456224"/>
              <a:gd name="connsiteX230" fmla="*/ 1192698 w 1265269"/>
              <a:gd name="connsiteY230" fmla="*/ 489131 h 1456224"/>
              <a:gd name="connsiteX231" fmla="*/ 1198504 w 1265269"/>
              <a:gd name="connsiteY231" fmla="*/ 433977 h 1456224"/>
              <a:gd name="connsiteX232" fmla="*/ 1201406 w 1265269"/>
              <a:gd name="connsiteY232" fmla="*/ 425268 h 1456224"/>
              <a:gd name="connsiteX233" fmla="*/ 1218824 w 1265269"/>
              <a:gd name="connsiteY233" fmla="*/ 407851 h 1456224"/>
              <a:gd name="connsiteX234" fmla="*/ 1227532 w 1265269"/>
              <a:gd name="connsiteY234" fmla="*/ 402045 h 1456224"/>
              <a:gd name="connsiteX235" fmla="*/ 1265269 w 1265269"/>
              <a:gd name="connsiteY235" fmla="*/ 399142 h 1456224"/>
              <a:gd name="connsiteX236" fmla="*/ 1259464 w 1265269"/>
              <a:gd name="connsiteY236" fmla="*/ 381725 h 1456224"/>
              <a:gd name="connsiteX237" fmla="*/ 1242046 w 1265269"/>
              <a:gd name="connsiteY237" fmla="*/ 367211 h 1456224"/>
              <a:gd name="connsiteX238" fmla="*/ 1227532 w 1265269"/>
              <a:gd name="connsiteY238" fmla="*/ 355600 h 1456224"/>
              <a:gd name="connsiteX239" fmla="*/ 1213018 w 1265269"/>
              <a:gd name="connsiteY239" fmla="*/ 341085 h 1456224"/>
              <a:gd name="connsiteX240" fmla="*/ 1198504 w 1265269"/>
              <a:gd name="connsiteY240" fmla="*/ 323668 h 1456224"/>
              <a:gd name="connsiteX241" fmla="*/ 1189795 w 1265269"/>
              <a:gd name="connsiteY241" fmla="*/ 317862 h 1456224"/>
              <a:gd name="connsiteX242" fmla="*/ 1172378 w 1265269"/>
              <a:gd name="connsiteY242" fmla="*/ 312057 h 1456224"/>
              <a:gd name="connsiteX243" fmla="*/ 1146252 w 1265269"/>
              <a:gd name="connsiteY243" fmla="*/ 317862 h 1456224"/>
              <a:gd name="connsiteX244" fmla="*/ 1140446 w 1265269"/>
              <a:gd name="connsiteY244" fmla="*/ 326571 h 1456224"/>
              <a:gd name="connsiteX245" fmla="*/ 1131738 w 1265269"/>
              <a:gd name="connsiteY245" fmla="*/ 332377 h 1456224"/>
              <a:gd name="connsiteX246" fmla="*/ 1111418 w 1265269"/>
              <a:gd name="connsiteY246" fmla="*/ 326571 h 1456224"/>
              <a:gd name="connsiteX247" fmla="*/ 1105612 w 1265269"/>
              <a:gd name="connsiteY247" fmla="*/ 317862 h 1456224"/>
              <a:gd name="connsiteX248" fmla="*/ 1088195 w 1265269"/>
              <a:gd name="connsiteY248" fmla="*/ 306251 h 1456224"/>
              <a:gd name="connsiteX249" fmla="*/ 1070778 w 1265269"/>
              <a:gd name="connsiteY249" fmla="*/ 291737 h 1456224"/>
              <a:gd name="connsiteX250" fmla="*/ 1056264 w 1265269"/>
              <a:gd name="connsiteY250" fmla="*/ 277222 h 1456224"/>
              <a:gd name="connsiteX251" fmla="*/ 1038846 w 1265269"/>
              <a:gd name="connsiteY251" fmla="*/ 271417 h 1456224"/>
              <a:gd name="connsiteX252" fmla="*/ 1024332 w 1265269"/>
              <a:gd name="connsiteY252" fmla="*/ 274320 h 1456224"/>
              <a:gd name="connsiteX253" fmla="*/ 1015624 w 1265269"/>
              <a:gd name="connsiteY253" fmla="*/ 280125 h 1456224"/>
              <a:gd name="connsiteX254" fmla="*/ 995304 w 1265269"/>
              <a:gd name="connsiteY254" fmla="*/ 291737 h 1456224"/>
              <a:gd name="connsiteX255" fmla="*/ 986595 w 1265269"/>
              <a:gd name="connsiteY255" fmla="*/ 300445 h 1456224"/>
              <a:gd name="connsiteX256" fmla="*/ 969178 w 1265269"/>
              <a:gd name="connsiteY256" fmla="*/ 314960 h 1456224"/>
              <a:gd name="connsiteX257" fmla="*/ 957566 w 1265269"/>
              <a:gd name="connsiteY257" fmla="*/ 335280 h 1456224"/>
              <a:gd name="connsiteX258" fmla="*/ 951761 w 1265269"/>
              <a:gd name="connsiteY258" fmla="*/ 343988 h 1456224"/>
              <a:gd name="connsiteX259" fmla="*/ 948858 w 1265269"/>
              <a:gd name="connsiteY259" fmla="*/ 358502 h 1456224"/>
              <a:gd name="connsiteX260" fmla="*/ 945955 w 1265269"/>
              <a:gd name="connsiteY260" fmla="*/ 439782 h 1456224"/>
              <a:gd name="connsiteX261" fmla="*/ 925635 w 1265269"/>
              <a:gd name="connsiteY261" fmla="*/ 465908 h 1456224"/>
              <a:gd name="connsiteX262" fmla="*/ 919829 w 1265269"/>
              <a:gd name="connsiteY262" fmla="*/ 474617 h 1456224"/>
              <a:gd name="connsiteX263" fmla="*/ 911121 w 1265269"/>
              <a:gd name="connsiteY263" fmla="*/ 480422 h 1456224"/>
              <a:gd name="connsiteX264" fmla="*/ 896606 w 1265269"/>
              <a:gd name="connsiteY264" fmla="*/ 477520 h 1456224"/>
              <a:gd name="connsiteX265" fmla="*/ 884995 w 1265269"/>
              <a:gd name="connsiteY265" fmla="*/ 460102 h 1456224"/>
              <a:gd name="connsiteX266" fmla="*/ 879189 w 1265269"/>
              <a:gd name="connsiteY266" fmla="*/ 451394 h 1456224"/>
              <a:gd name="connsiteX267" fmla="*/ 876286 w 1265269"/>
              <a:gd name="connsiteY267" fmla="*/ 442685 h 1456224"/>
              <a:gd name="connsiteX268" fmla="*/ 867578 w 1265269"/>
              <a:gd name="connsiteY268" fmla="*/ 448491 h 1456224"/>
              <a:gd name="connsiteX269" fmla="*/ 864675 w 1265269"/>
              <a:gd name="connsiteY269" fmla="*/ 457200 h 1456224"/>
              <a:gd name="connsiteX270" fmla="*/ 858869 w 1265269"/>
              <a:gd name="connsiteY270" fmla="*/ 465908 h 1456224"/>
              <a:gd name="connsiteX271" fmla="*/ 855966 w 1265269"/>
              <a:gd name="connsiteY271" fmla="*/ 474617 h 1456224"/>
              <a:gd name="connsiteX272" fmla="*/ 838549 w 1265269"/>
              <a:gd name="connsiteY272" fmla="*/ 489131 h 1456224"/>
              <a:gd name="connsiteX273" fmla="*/ 821132 w 1265269"/>
              <a:gd name="connsiteY273" fmla="*/ 494937 h 1456224"/>
              <a:gd name="connsiteX274" fmla="*/ 803715 w 1265269"/>
              <a:gd name="connsiteY274" fmla="*/ 500742 h 1456224"/>
              <a:gd name="connsiteX275" fmla="*/ 774686 w 1265269"/>
              <a:gd name="connsiteY275" fmla="*/ 503645 h 1456224"/>
              <a:gd name="connsiteX276" fmla="*/ 763075 w 1265269"/>
              <a:gd name="connsiteY276" fmla="*/ 506548 h 1456224"/>
              <a:gd name="connsiteX277" fmla="*/ 736949 w 1265269"/>
              <a:gd name="connsiteY277" fmla="*/ 526868 h 1456224"/>
              <a:gd name="connsiteX278" fmla="*/ 722435 w 1265269"/>
              <a:gd name="connsiteY278" fmla="*/ 523965 h 1456224"/>
              <a:gd name="connsiteX279" fmla="*/ 716629 w 1265269"/>
              <a:gd name="connsiteY279" fmla="*/ 512354 h 1456224"/>
              <a:gd name="connsiteX280" fmla="*/ 710824 w 1265269"/>
              <a:gd name="connsiteY280" fmla="*/ 494937 h 1456224"/>
              <a:gd name="connsiteX281" fmla="*/ 707921 w 1265269"/>
              <a:gd name="connsiteY281" fmla="*/ 486228 h 1456224"/>
              <a:gd name="connsiteX282" fmla="*/ 702115 w 1265269"/>
              <a:gd name="connsiteY282" fmla="*/ 460102 h 1456224"/>
              <a:gd name="connsiteX283" fmla="*/ 702115 w 1265269"/>
              <a:gd name="connsiteY283" fmla="*/ 355600 h 1456224"/>
              <a:gd name="connsiteX284" fmla="*/ 707921 w 1265269"/>
              <a:gd name="connsiteY284" fmla="*/ 338182 h 1456224"/>
              <a:gd name="connsiteX285" fmla="*/ 710824 w 1265269"/>
              <a:gd name="connsiteY285" fmla="*/ 329474 h 1456224"/>
              <a:gd name="connsiteX286" fmla="*/ 707921 w 1265269"/>
              <a:gd name="connsiteY286" fmla="*/ 306251 h 1456224"/>
              <a:gd name="connsiteX287" fmla="*/ 699212 w 1265269"/>
              <a:gd name="connsiteY287" fmla="*/ 300445 h 1456224"/>
              <a:gd name="connsiteX288" fmla="*/ 664378 w 1265269"/>
              <a:gd name="connsiteY288" fmla="*/ 294640 h 1456224"/>
              <a:gd name="connsiteX289" fmla="*/ 652766 w 1265269"/>
              <a:gd name="connsiteY289" fmla="*/ 291737 h 1456224"/>
              <a:gd name="connsiteX290" fmla="*/ 644058 w 1265269"/>
              <a:gd name="connsiteY290" fmla="*/ 262708 h 1456224"/>
              <a:gd name="connsiteX291" fmla="*/ 638252 w 1265269"/>
              <a:gd name="connsiteY291" fmla="*/ 254000 h 1456224"/>
              <a:gd name="connsiteX292" fmla="*/ 620835 w 1265269"/>
              <a:gd name="connsiteY292" fmla="*/ 242388 h 1456224"/>
              <a:gd name="connsiteX293" fmla="*/ 612126 w 1265269"/>
              <a:gd name="connsiteY293" fmla="*/ 236582 h 1456224"/>
              <a:gd name="connsiteX294" fmla="*/ 603418 w 1265269"/>
              <a:gd name="connsiteY294" fmla="*/ 219165 h 1456224"/>
              <a:gd name="connsiteX295" fmla="*/ 609224 w 1265269"/>
              <a:gd name="connsiteY295" fmla="*/ 210457 h 1456224"/>
              <a:gd name="connsiteX296" fmla="*/ 617932 w 1265269"/>
              <a:gd name="connsiteY296" fmla="*/ 207554 h 1456224"/>
              <a:gd name="connsiteX297" fmla="*/ 632446 w 1265269"/>
              <a:gd name="connsiteY297" fmla="*/ 193040 h 1456224"/>
              <a:gd name="connsiteX298" fmla="*/ 638252 w 1265269"/>
              <a:gd name="connsiteY298" fmla="*/ 184331 h 1456224"/>
              <a:gd name="connsiteX299" fmla="*/ 629544 w 1265269"/>
              <a:gd name="connsiteY299" fmla="*/ 175622 h 1456224"/>
              <a:gd name="connsiteX300" fmla="*/ 623738 w 1265269"/>
              <a:gd name="connsiteY300" fmla="*/ 166914 h 1456224"/>
              <a:gd name="connsiteX301" fmla="*/ 612126 w 1265269"/>
              <a:gd name="connsiteY301" fmla="*/ 161108 h 1456224"/>
              <a:gd name="connsiteX302" fmla="*/ 594709 w 1265269"/>
              <a:gd name="connsiteY302" fmla="*/ 155302 h 1456224"/>
              <a:gd name="connsiteX303" fmla="*/ 586001 w 1265269"/>
              <a:gd name="connsiteY303" fmla="*/ 146594 h 1456224"/>
              <a:gd name="connsiteX304" fmla="*/ 583098 w 1265269"/>
              <a:gd name="connsiteY304" fmla="*/ 137885 h 1456224"/>
              <a:gd name="connsiteX305" fmla="*/ 577292 w 1265269"/>
              <a:gd name="connsiteY305" fmla="*/ 111760 h 1456224"/>
              <a:gd name="connsiteX306" fmla="*/ 565681 w 1265269"/>
              <a:gd name="connsiteY306" fmla="*/ 94342 h 1456224"/>
              <a:gd name="connsiteX307" fmla="*/ 559875 w 1265269"/>
              <a:gd name="connsiteY307" fmla="*/ 76925 h 1456224"/>
              <a:gd name="connsiteX308" fmla="*/ 551166 w 1265269"/>
              <a:gd name="connsiteY308" fmla="*/ 74022 h 1456224"/>
              <a:gd name="connsiteX309" fmla="*/ 533749 w 1265269"/>
              <a:gd name="connsiteY309" fmla="*/ 65314 h 1456224"/>
              <a:gd name="connsiteX310" fmla="*/ 507624 w 1265269"/>
              <a:gd name="connsiteY310" fmla="*/ 62411 h 1456224"/>
              <a:gd name="connsiteX311" fmla="*/ 493109 w 1265269"/>
              <a:gd name="connsiteY311" fmla="*/ 47897 h 1456224"/>
              <a:gd name="connsiteX312" fmla="*/ 487304 w 1265269"/>
              <a:gd name="connsiteY312" fmla="*/ 39188 h 1456224"/>
              <a:gd name="connsiteX313" fmla="*/ 504721 w 1265269"/>
              <a:gd name="connsiteY313" fmla="*/ 24674 h 1456224"/>
              <a:gd name="connsiteX314" fmla="*/ 510526 w 1265269"/>
              <a:gd name="connsiteY314" fmla="*/ 15965 h 1456224"/>
              <a:gd name="connsiteX315" fmla="*/ 516332 w 1265269"/>
              <a:gd name="connsiteY315" fmla="*/ 1451 h 14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265269" h="1456224">
                <a:moveTo>
                  <a:pt x="516332" y="1451"/>
                </a:moveTo>
                <a:cubicBezTo>
                  <a:pt x="511978" y="0"/>
                  <a:pt x="490598" y="3126"/>
                  <a:pt x="484401" y="7257"/>
                </a:cubicBezTo>
                <a:cubicBezTo>
                  <a:pt x="480985" y="9534"/>
                  <a:pt x="478364" y="12848"/>
                  <a:pt x="475692" y="15965"/>
                </a:cubicBezTo>
                <a:cubicBezTo>
                  <a:pt x="472543" y="19638"/>
                  <a:pt x="469887" y="23706"/>
                  <a:pt x="466984" y="27577"/>
                </a:cubicBezTo>
                <a:cubicBezTo>
                  <a:pt x="466016" y="30480"/>
                  <a:pt x="465286" y="33473"/>
                  <a:pt x="464081" y="36285"/>
                </a:cubicBezTo>
                <a:cubicBezTo>
                  <a:pt x="453319" y="61394"/>
                  <a:pt x="462180" y="36184"/>
                  <a:pt x="455372" y="56605"/>
                </a:cubicBezTo>
                <a:cubicBezTo>
                  <a:pt x="454404" y="63378"/>
                  <a:pt x="453594" y="70176"/>
                  <a:pt x="452469" y="76925"/>
                </a:cubicBezTo>
                <a:cubicBezTo>
                  <a:pt x="451658" y="81792"/>
                  <a:pt x="449566" y="86506"/>
                  <a:pt x="449566" y="91440"/>
                </a:cubicBezTo>
                <a:cubicBezTo>
                  <a:pt x="449566" y="103092"/>
                  <a:pt x="449350" y="115048"/>
                  <a:pt x="452469" y="126274"/>
                </a:cubicBezTo>
                <a:cubicBezTo>
                  <a:pt x="454337" y="132997"/>
                  <a:pt x="461874" y="137071"/>
                  <a:pt x="464081" y="143691"/>
                </a:cubicBezTo>
                <a:cubicBezTo>
                  <a:pt x="465049" y="146594"/>
                  <a:pt x="465616" y="149663"/>
                  <a:pt x="466984" y="152400"/>
                </a:cubicBezTo>
                <a:cubicBezTo>
                  <a:pt x="473031" y="164494"/>
                  <a:pt x="477144" y="164012"/>
                  <a:pt x="490206" y="172720"/>
                </a:cubicBezTo>
                <a:lnTo>
                  <a:pt x="498915" y="178525"/>
                </a:lnTo>
                <a:cubicBezTo>
                  <a:pt x="503738" y="197816"/>
                  <a:pt x="503980" y="193367"/>
                  <a:pt x="498915" y="222068"/>
                </a:cubicBezTo>
                <a:cubicBezTo>
                  <a:pt x="497851" y="228095"/>
                  <a:pt x="498201" y="236090"/>
                  <a:pt x="493109" y="239485"/>
                </a:cubicBezTo>
                <a:lnTo>
                  <a:pt x="484401" y="245291"/>
                </a:lnTo>
                <a:lnTo>
                  <a:pt x="478595" y="262708"/>
                </a:lnTo>
                <a:cubicBezTo>
                  <a:pt x="477627" y="265611"/>
                  <a:pt x="476434" y="268448"/>
                  <a:pt x="475692" y="271417"/>
                </a:cubicBezTo>
                <a:cubicBezTo>
                  <a:pt x="474724" y="275287"/>
                  <a:pt x="473935" y="279207"/>
                  <a:pt x="472789" y="283028"/>
                </a:cubicBezTo>
                <a:cubicBezTo>
                  <a:pt x="471031" y="288890"/>
                  <a:pt x="470379" y="295353"/>
                  <a:pt x="466984" y="300445"/>
                </a:cubicBezTo>
                <a:cubicBezTo>
                  <a:pt x="465049" y="303348"/>
                  <a:pt x="462738" y="306033"/>
                  <a:pt x="461178" y="309154"/>
                </a:cubicBezTo>
                <a:cubicBezTo>
                  <a:pt x="459810" y="311891"/>
                  <a:pt x="459643" y="315125"/>
                  <a:pt x="458275" y="317862"/>
                </a:cubicBezTo>
                <a:cubicBezTo>
                  <a:pt x="452870" y="328672"/>
                  <a:pt x="451785" y="325651"/>
                  <a:pt x="443761" y="335280"/>
                </a:cubicBezTo>
                <a:cubicBezTo>
                  <a:pt x="441528" y="337960"/>
                  <a:pt x="439890" y="341085"/>
                  <a:pt x="437955" y="343988"/>
                </a:cubicBezTo>
                <a:cubicBezTo>
                  <a:pt x="433566" y="361542"/>
                  <a:pt x="436316" y="351807"/>
                  <a:pt x="429246" y="373017"/>
                </a:cubicBezTo>
                <a:lnTo>
                  <a:pt x="426344" y="381725"/>
                </a:lnTo>
                <a:lnTo>
                  <a:pt x="423441" y="390434"/>
                </a:lnTo>
                <a:cubicBezTo>
                  <a:pt x="426344" y="393337"/>
                  <a:pt x="429872" y="395726"/>
                  <a:pt x="432149" y="399142"/>
                </a:cubicBezTo>
                <a:cubicBezTo>
                  <a:pt x="433846" y="401688"/>
                  <a:pt x="433140" y="405462"/>
                  <a:pt x="435052" y="407851"/>
                </a:cubicBezTo>
                <a:cubicBezTo>
                  <a:pt x="437232" y="410575"/>
                  <a:pt x="440573" y="412240"/>
                  <a:pt x="443761" y="413657"/>
                </a:cubicBezTo>
                <a:cubicBezTo>
                  <a:pt x="456172" y="419173"/>
                  <a:pt x="460972" y="418988"/>
                  <a:pt x="472789" y="422365"/>
                </a:cubicBezTo>
                <a:cubicBezTo>
                  <a:pt x="475731" y="423206"/>
                  <a:pt x="478595" y="424300"/>
                  <a:pt x="481498" y="425268"/>
                </a:cubicBezTo>
                <a:cubicBezTo>
                  <a:pt x="490972" y="453689"/>
                  <a:pt x="489131" y="440754"/>
                  <a:pt x="484401" y="483325"/>
                </a:cubicBezTo>
                <a:cubicBezTo>
                  <a:pt x="483960" y="487290"/>
                  <a:pt x="483282" y="491368"/>
                  <a:pt x="481498" y="494937"/>
                </a:cubicBezTo>
                <a:cubicBezTo>
                  <a:pt x="478377" y="501178"/>
                  <a:pt x="473757" y="506548"/>
                  <a:pt x="469886" y="512354"/>
                </a:cubicBezTo>
                <a:lnTo>
                  <a:pt x="464081" y="521062"/>
                </a:lnTo>
                <a:cubicBezTo>
                  <a:pt x="466984" y="522997"/>
                  <a:pt x="469669" y="525308"/>
                  <a:pt x="472789" y="526868"/>
                </a:cubicBezTo>
                <a:cubicBezTo>
                  <a:pt x="479935" y="530441"/>
                  <a:pt x="492227" y="531559"/>
                  <a:pt x="498915" y="532674"/>
                </a:cubicBezTo>
                <a:cubicBezTo>
                  <a:pt x="500850" y="535577"/>
                  <a:pt x="503347" y="538175"/>
                  <a:pt x="504721" y="541382"/>
                </a:cubicBezTo>
                <a:cubicBezTo>
                  <a:pt x="510302" y="554404"/>
                  <a:pt x="507242" y="568580"/>
                  <a:pt x="504721" y="582022"/>
                </a:cubicBezTo>
                <a:cubicBezTo>
                  <a:pt x="502017" y="596442"/>
                  <a:pt x="499913" y="597943"/>
                  <a:pt x="493109" y="608148"/>
                </a:cubicBezTo>
                <a:cubicBezTo>
                  <a:pt x="492141" y="611051"/>
                  <a:pt x="491574" y="614120"/>
                  <a:pt x="490206" y="616857"/>
                </a:cubicBezTo>
                <a:cubicBezTo>
                  <a:pt x="488646" y="619977"/>
                  <a:pt x="485504" y="622255"/>
                  <a:pt x="484401" y="625565"/>
                </a:cubicBezTo>
                <a:cubicBezTo>
                  <a:pt x="482540" y="631149"/>
                  <a:pt x="484130" y="637718"/>
                  <a:pt x="481498" y="642982"/>
                </a:cubicBezTo>
                <a:cubicBezTo>
                  <a:pt x="479247" y="647484"/>
                  <a:pt x="468203" y="650317"/>
                  <a:pt x="464081" y="651691"/>
                </a:cubicBezTo>
                <a:cubicBezTo>
                  <a:pt x="456340" y="650723"/>
                  <a:pt x="448533" y="650184"/>
                  <a:pt x="440858" y="648788"/>
                </a:cubicBezTo>
                <a:cubicBezTo>
                  <a:pt x="413619" y="643835"/>
                  <a:pt x="452047" y="648661"/>
                  <a:pt x="423441" y="640080"/>
                </a:cubicBezTo>
                <a:cubicBezTo>
                  <a:pt x="416887" y="638114"/>
                  <a:pt x="409894" y="638145"/>
                  <a:pt x="403121" y="637177"/>
                </a:cubicBezTo>
                <a:cubicBezTo>
                  <a:pt x="400218" y="636209"/>
                  <a:pt x="396801" y="636186"/>
                  <a:pt x="394412" y="634274"/>
                </a:cubicBezTo>
                <a:cubicBezTo>
                  <a:pt x="378688" y="621694"/>
                  <a:pt x="399491" y="628468"/>
                  <a:pt x="379898" y="619760"/>
                </a:cubicBezTo>
                <a:cubicBezTo>
                  <a:pt x="374306" y="617275"/>
                  <a:pt x="362481" y="613954"/>
                  <a:pt x="362481" y="613954"/>
                </a:cubicBezTo>
                <a:cubicBezTo>
                  <a:pt x="356675" y="614922"/>
                  <a:pt x="349853" y="613436"/>
                  <a:pt x="345064" y="616857"/>
                </a:cubicBezTo>
                <a:cubicBezTo>
                  <a:pt x="341818" y="619176"/>
                  <a:pt x="342161" y="624479"/>
                  <a:pt x="342161" y="628468"/>
                </a:cubicBezTo>
                <a:cubicBezTo>
                  <a:pt x="342161" y="635469"/>
                  <a:pt x="345677" y="644821"/>
                  <a:pt x="347966" y="651691"/>
                </a:cubicBezTo>
                <a:cubicBezTo>
                  <a:pt x="341058" y="672418"/>
                  <a:pt x="347253" y="665713"/>
                  <a:pt x="333452" y="674914"/>
                </a:cubicBezTo>
                <a:cubicBezTo>
                  <a:pt x="329582" y="680720"/>
                  <a:pt x="324048" y="685712"/>
                  <a:pt x="321841" y="692331"/>
                </a:cubicBezTo>
                <a:cubicBezTo>
                  <a:pt x="314737" y="713643"/>
                  <a:pt x="320362" y="705421"/>
                  <a:pt x="307326" y="718457"/>
                </a:cubicBezTo>
                <a:lnTo>
                  <a:pt x="301521" y="735874"/>
                </a:lnTo>
                <a:lnTo>
                  <a:pt x="298618" y="744582"/>
                </a:lnTo>
                <a:cubicBezTo>
                  <a:pt x="297650" y="750388"/>
                  <a:pt x="297576" y="756416"/>
                  <a:pt x="295715" y="762000"/>
                </a:cubicBezTo>
                <a:cubicBezTo>
                  <a:pt x="294612" y="765310"/>
                  <a:pt x="291469" y="767588"/>
                  <a:pt x="289909" y="770708"/>
                </a:cubicBezTo>
                <a:cubicBezTo>
                  <a:pt x="288540" y="773445"/>
                  <a:pt x="287974" y="776514"/>
                  <a:pt x="287006" y="779417"/>
                </a:cubicBezTo>
                <a:cubicBezTo>
                  <a:pt x="286039" y="793931"/>
                  <a:pt x="287259" y="808760"/>
                  <a:pt x="284104" y="822960"/>
                </a:cubicBezTo>
                <a:cubicBezTo>
                  <a:pt x="283213" y="826967"/>
                  <a:pt x="278549" y="829040"/>
                  <a:pt x="275395" y="831668"/>
                </a:cubicBezTo>
                <a:cubicBezTo>
                  <a:pt x="267891" y="837921"/>
                  <a:pt x="266706" y="837467"/>
                  <a:pt x="257978" y="840377"/>
                </a:cubicBezTo>
                <a:cubicBezTo>
                  <a:pt x="251205" y="839409"/>
                  <a:pt x="244212" y="839440"/>
                  <a:pt x="237658" y="837474"/>
                </a:cubicBezTo>
                <a:cubicBezTo>
                  <a:pt x="227578" y="834450"/>
                  <a:pt x="222015" y="821267"/>
                  <a:pt x="217338" y="814251"/>
                </a:cubicBezTo>
                <a:cubicBezTo>
                  <a:pt x="209255" y="802127"/>
                  <a:pt x="213999" y="808009"/>
                  <a:pt x="202824" y="796834"/>
                </a:cubicBezTo>
                <a:cubicBezTo>
                  <a:pt x="201856" y="793931"/>
                  <a:pt x="202085" y="790289"/>
                  <a:pt x="199921" y="788125"/>
                </a:cubicBezTo>
                <a:cubicBezTo>
                  <a:pt x="194115" y="782319"/>
                  <a:pt x="188310" y="786189"/>
                  <a:pt x="182504" y="788125"/>
                </a:cubicBezTo>
                <a:cubicBezTo>
                  <a:pt x="161216" y="820056"/>
                  <a:pt x="177859" y="805155"/>
                  <a:pt x="118641" y="808445"/>
                </a:cubicBezTo>
                <a:cubicBezTo>
                  <a:pt x="115738" y="809413"/>
                  <a:pt x="112669" y="809979"/>
                  <a:pt x="109932" y="811348"/>
                </a:cubicBezTo>
                <a:cubicBezTo>
                  <a:pt x="87423" y="822603"/>
                  <a:pt x="114406" y="812760"/>
                  <a:pt x="92515" y="820057"/>
                </a:cubicBezTo>
                <a:cubicBezTo>
                  <a:pt x="91547" y="830701"/>
                  <a:pt x="92992" y="841849"/>
                  <a:pt x="89612" y="851988"/>
                </a:cubicBezTo>
                <a:cubicBezTo>
                  <a:pt x="88644" y="854891"/>
                  <a:pt x="83293" y="852980"/>
                  <a:pt x="80904" y="854891"/>
                </a:cubicBezTo>
                <a:cubicBezTo>
                  <a:pt x="75788" y="858984"/>
                  <a:pt x="74108" y="866571"/>
                  <a:pt x="72195" y="872308"/>
                </a:cubicBezTo>
                <a:cubicBezTo>
                  <a:pt x="74416" y="881193"/>
                  <a:pt x="74221" y="885945"/>
                  <a:pt x="80904" y="892628"/>
                </a:cubicBezTo>
                <a:cubicBezTo>
                  <a:pt x="103725" y="915449"/>
                  <a:pt x="74558" y="878626"/>
                  <a:pt x="98321" y="907142"/>
                </a:cubicBezTo>
                <a:cubicBezTo>
                  <a:pt x="108718" y="919619"/>
                  <a:pt x="100484" y="911470"/>
                  <a:pt x="107029" y="924560"/>
                </a:cubicBezTo>
                <a:cubicBezTo>
                  <a:pt x="108589" y="927680"/>
                  <a:pt x="110900" y="930365"/>
                  <a:pt x="112835" y="933268"/>
                </a:cubicBezTo>
                <a:cubicBezTo>
                  <a:pt x="113803" y="939074"/>
                  <a:pt x="114461" y="944939"/>
                  <a:pt x="115738" y="950685"/>
                </a:cubicBezTo>
                <a:cubicBezTo>
                  <a:pt x="116402" y="953672"/>
                  <a:pt x="117800" y="956452"/>
                  <a:pt x="118641" y="959394"/>
                </a:cubicBezTo>
                <a:cubicBezTo>
                  <a:pt x="125939" y="984936"/>
                  <a:pt x="117481" y="958812"/>
                  <a:pt x="124446" y="979714"/>
                </a:cubicBezTo>
                <a:cubicBezTo>
                  <a:pt x="121543" y="982617"/>
                  <a:pt x="119154" y="986145"/>
                  <a:pt x="115738" y="988422"/>
                </a:cubicBezTo>
                <a:cubicBezTo>
                  <a:pt x="113192" y="990119"/>
                  <a:pt x="109971" y="990484"/>
                  <a:pt x="107029" y="991325"/>
                </a:cubicBezTo>
                <a:cubicBezTo>
                  <a:pt x="81514" y="998615"/>
                  <a:pt x="107591" y="990170"/>
                  <a:pt x="86709" y="997131"/>
                </a:cubicBezTo>
                <a:cubicBezTo>
                  <a:pt x="83462" y="1000379"/>
                  <a:pt x="73542" y="1009162"/>
                  <a:pt x="72195" y="1014548"/>
                </a:cubicBezTo>
                <a:cubicBezTo>
                  <a:pt x="70070" y="1023049"/>
                  <a:pt x="72063" y="1032361"/>
                  <a:pt x="69292" y="1040674"/>
                </a:cubicBezTo>
                <a:cubicBezTo>
                  <a:pt x="67086" y="1047293"/>
                  <a:pt x="57681" y="1058091"/>
                  <a:pt x="57681" y="1058091"/>
                </a:cubicBezTo>
                <a:cubicBezTo>
                  <a:pt x="59616" y="1063897"/>
                  <a:pt x="63994" y="1069409"/>
                  <a:pt x="63486" y="1075508"/>
                </a:cubicBezTo>
                <a:cubicBezTo>
                  <a:pt x="62519" y="1087119"/>
                  <a:pt x="62499" y="1098849"/>
                  <a:pt x="60584" y="1110342"/>
                </a:cubicBezTo>
                <a:cubicBezTo>
                  <a:pt x="59578" y="1116379"/>
                  <a:pt x="56262" y="1121823"/>
                  <a:pt x="54778" y="1127760"/>
                </a:cubicBezTo>
                <a:cubicBezTo>
                  <a:pt x="53810" y="1131630"/>
                  <a:pt x="53021" y="1135550"/>
                  <a:pt x="51875" y="1139371"/>
                </a:cubicBezTo>
                <a:cubicBezTo>
                  <a:pt x="49237" y="1148164"/>
                  <a:pt x="46069" y="1156788"/>
                  <a:pt x="43166" y="1165497"/>
                </a:cubicBezTo>
                <a:cubicBezTo>
                  <a:pt x="41095" y="1171710"/>
                  <a:pt x="39755" y="1178279"/>
                  <a:pt x="34458" y="1182914"/>
                </a:cubicBezTo>
                <a:cubicBezTo>
                  <a:pt x="29207" y="1187509"/>
                  <a:pt x="17041" y="1194525"/>
                  <a:pt x="17041" y="1194525"/>
                </a:cubicBezTo>
                <a:cubicBezTo>
                  <a:pt x="15106" y="1197428"/>
                  <a:pt x="13702" y="1200767"/>
                  <a:pt x="11235" y="1203234"/>
                </a:cubicBezTo>
                <a:cubicBezTo>
                  <a:pt x="8768" y="1205701"/>
                  <a:pt x="3629" y="1205730"/>
                  <a:pt x="2526" y="1209040"/>
                </a:cubicBezTo>
                <a:cubicBezTo>
                  <a:pt x="0" y="1216616"/>
                  <a:pt x="9219" y="1226081"/>
                  <a:pt x="14138" y="1229360"/>
                </a:cubicBezTo>
                <a:cubicBezTo>
                  <a:pt x="16684" y="1231057"/>
                  <a:pt x="19943" y="1231295"/>
                  <a:pt x="22846" y="1232262"/>
                </a:cubicBezTo>
                <a:cubicBezTo>
                  <a:pt x="25749" y="1234197"/>
                  <a:pt x="29088" y="1235601"/>
                  <a:pt x="31555" y="1238068"/>
                </a:cubicBezTo>
                <a:cubicBezTo>
                  <a:pt x="50906" y="1257419"/>
                  <a:pt x="22849" y="1237103"/>
                  <a:pt x="46069" y="1252582"/>
                </a:cubicBezTo>
                <a:cubicBezTo>
                  <a:pt x="51875" y="1251615"/>
                  <a:pt x="57776" y="1251107"/>
                  <a:pt x="63486" y="1249680"/>
                </a:cubicBezTo>
                <a:cubicBezTo>
                  <a:pt x="69423" y="1248196"/>
                  <a:pt x="80904" y="1243874"/>
                  <a:pt x="80904" y="1243874"/>
                </a:cubicBezTo>
                <a:cubicBezTo>
                  <a:pt x="92515" y="1244842"/>
                  <a:pt x="104313" y="1244492"/>
                  <a:pt x="115738" y="1246777"/>
                </a:cubicBezTo>
                <a:cubicBezTo>
                  <a:pt x="125414" y="1248712"/>
                  <a:pt x="124446" y="1255485"/>
                  <a:pt x="130252" y="1261291"/>
                </a:cubicBezTo>
                <a:cubicBezTo>
                  <a:pt x="132719" y="1263758"/>
                  <a:pt x="136058" y="1265162"/>
                  <a:pt x="138961" y="1267097"/>
                </a:cubicBezTo>
                <a:cubicBezTo>
                  <a:pt x="146702" y="1265162"/>
                  <a:pt x="155342" y="1265397"/>
                  <a:pt x="162184" y="1261291"/>
                </a:cubicBezTo>
                <a:cubicBezTo>
                  <a:pt x="164808" y="1259717"/>
                  <a:pt x="156099" y="1256814"/>
                  <a:pt x="153475" y="1258388"/>
                </a:cubicBezTo>
                <a:cubicBezTo>
                  <a:pt x="149764" y="1260614"/>
                  <a:pt x="149604" y="1266129"/>
                  <a:pt x="147669" y="1270000"/>
                </a:cubicBezTo>
                <a:cubicBezTo>
                  <a:pt x="148637" y="1278708"/>
                  <a:pt x="146418" y="1288410"/>
                  <a:pt x="150572" y="1296125"/>
                </a:cubicBezTo>
                <a:cubicBezTo>
                  <a:pt x="153880" y="1302269"/>
                  <a:pt x="162183" y="1303867"/>
                  <a:pt x="167989" y="1307737"/>
                </a:cubicBezTo>
                <a:cubicBezTo>
                  <a:pt x="179241" y="1315238"/>
                  <a:pt x="173391" y="1312440"/>
                  <a:pt x="185406" y="1316445"/>
                </a:cubicBezTo>
                <a:cubicBezTo>
                  <a:pt x="191212" y="1315477"/>
                  <a:pt x="197186" y="1315233"/>
                  <a:pt x="202824" y="1313542"/>
                </a:cubicBezTo>
                <a:cubicBezTo>
                  <a:pt x="206969" y="1312299"/>
                  <a:pt x="210151" y="1308349"/>
                  <a:pt x="214435" y="1307737"/>
                </a:cubicBezTo>
                <a:cubicBezTo>
                  <a:pt x="219384" y="1307030"/>
                  <a:pt x="228658" y="1314316"/>
                  <a:pt x="231852" y="1316445"/>
                </a:cubicBezTo>
                <a:cubicBezTo>
                  <a:pt x="232820" y="1313542"/>
                  <a:pt x="233269" y="1310412"/>
                  <a:pt x="234755" y="1307737"/>
                </a:cubicBezTo>
                <a:cubicBezTo>
                  <a:pt x="238144" y="1301638"/>
                  <a:pt x="244160" y="1296939"/>
                  <a:pt x="246366" y="1290320"/>
                </a:cubicBezTo>
                <a:cubicBezTo>
                  <a:pt x="247334" y="1287417"/>
                  <a:pt x="246779" y="1283390"/>
                  <a:pt x="249269" y="1281611"/>
                </a:cubicBezTo>
                <a:cubicBezTo>
                  <a:pt x="254249" y="1278054"/>
                  <a:pt x="260880" y="1277740"/>
                  <a:pt x="266686" y="1275805"/>
                </a:cubicBezTo>
                <a:lnTo>
                  <a:pt x="275395" y="1272902"/>
                </a:lnTo>
                <a:lnTo>
                  <a:pt x="284104" y="1270000"/>
                </a:lnTo>
                <a:cubicBezTo>
                  <a:pt x="297477" y="1271910"/>
                  <a:pt x="327868" y="1266476"/>
                  <a:pt x="333452" y="1287417"/>
                </a:cubicBezTo>
                <a:cubicBezTo>
                  <a:pt x="336206" y="1297744"/>
                  <a:pt x="331288" y="1309938"/>
                  <a:pt x="336355" y="1319348"/>
                </a:cubicBezTo>
                <a:cubicBezTo>
                  <a:pt x="337673" y="1321796"/>
                  <a:pt x="360798" y="1326681"/>
                  <a:pt x="365384" y="1328057"/>
                </a:cubicBezTo>
                <a:cubicBezTo>
                  <a:pt x="371246" y="1329815"/>
                  <a:pt x="382801" y="1333862"/>
                  <a:pt x="382801" y="1333862"/>
                </a:cubicBezTo>
                <a:cubicBezTo>
                  <a:pt x="411857" y="1353235"/>
                  <a:pt x="362001" y="1321715"/>
                  <a:pt x="408926" y="1342571"/>
                </a:cubicBezTo>
                <a:cubicBezTo>
                  <a:pt x="417485" y="1346375"/>
                  <a:pt x="417582" y="1354129"/>
                  <a:pt x="423441" y="1359988"/>
                </a:cubicBezTo>
                <a:cubicBezTo>
                  <a:pt x="425908" y="1362455"/>
                  <a:pt x="428720" y="1365151"/>
                  <a:pt x="432149" y="1365794"/>
                </a:cubicBezTo>
                <a:cubicBezTo>
                  <a:pt x="444549" y="1368119"/>
                  <a:pt x="457307" y="1367729"/>
                  <a:pt x="469886" y="1368697"/>
                </a:cubicBezTo>
                <a:lnTo>
                  <a:pt x="487304" y="1374502"/>
                </a:lnTo>
                <a:cubicBezTo>
                  <a:pt x="490207" y="1375470"/>
                  <a:pt x="493044" y="1376663"/>
                  <a:pt x="496012" y="1377405"/>
                </a:cubicBezTo>
                <a:lnTo>
                  <a:pt x="507624" y="1380308"/>
                </a:lnTo>
                <a:lnTo>
                  <a:pt x="525041" y="1391920"/>
                </a:lnTo>
                <a:lnTo>
                  <a:pt x="533749" y="1397725"/>
                </a:lnTo>
                <a:cubicBezTo>
                  <a:pt x="541046" y="1419616"/>
                  <a:pt x="531203" y="1392633"/>
                  <a:pt x="542458" y="1415142"/>
                </a:cubicBezTo>
                <a:cubicBezTo>
                  <a:pt x="543827" y="1417879"/>
                  <a:pt x="542871" y="1422072"/>
                  <a:pt x="545361" y="1423851"/>
                </a:cubicBezTo>
                <a:cubicBezTo>
                  <a:pt x="550341" y="1427408"/>
                  <a:pt x="556972" y="1427722"/>
                  <a:pt x="562778" y="1429657"/>
                </a:cubicBezTo>
                <a:lnTo>
                  <a:pt x="571486" y="1432560"/>
                </a:lnTo>
                <a:lnTo>
                  <a:pt x="580195" y="1435462"/>
                </a:lnTo>
                <a:cubicBezTo>
                  <a:pt x="581163" y="1440300"/>
                  <a:pt x="580361" y="1445871"/>
                  <a:pt x="583098" y="1449977"/>
                </a:cubicBezTo>
                <a:cubicBezTo>
                  <a:pt x="587262" y="1456224"/>
                  <a:pt x="599698" y="1450907"/>
                  <a:pt x="603418" y="1449977"/>
                </a:cubicBezTo>
                <a:cubicBezTo>
                  <a:pt x="604386" y="1442236"/>
                  <a:pt x="602832" y="1433732"/>
                  <a:pt x="606321" y="1426754"/>
                </a:cubicBezTo>
                <a:cubicBezTo>
                  <a:pt x="609993" y="1419410"/>
                  <a:pt x="619184" y="1416169"/>
                  <a:pt x="623738" y="1409337"/>
                </a:cubicBezTo>
                <a:lnTo>
                  <a:pt x="629544" y="1400628"/>
                </a:lnTo>
                <a:cubicBezTo>
                  <a:pt x="631479" y="1394822"/>
                  <a:pt x="631954" y="1388303"/>
                  <a:pt x="635349" y="1383211"/>
                </a:cubicBezTo>
                <a:lnTo>
                  <a:pt x="646961" y="1365794"/>
                </a:lnTo>
                <a:cubicBezTo>
                  <a:pt x="654258" y="1343903"/>
                  <a:pt x="643566" y="1370038"/>
                  <a:pt x="658572" y="1351280"/>
                </a:cubicBezTo>
                <a:cubicBezTo>
                  <a:pt x="660484" y="1348891"/>
                  <a:pt x="660107" y="1345308"/>
                  <a:pt x="661475" y="1342571"/>
                </a:cubicBezTo>
                <a:cubicBezTo>
                  <a:pt x="667699" y="1330123"/>
                  <a:pt x="667001" y="1336709"/>
                  <a:pt x="675989" y="1325154"/>
                </a:cubicBezTo>
                <a:cubicBezTo>
                  <a:pt x="682561" y="1316705"/>
                  <a:pt x="689095" y="1306184"/>
                  <a:pt x="693406" y="1296125"/>
                </a:cubicBezTo>
                <a:cubicBezTo>
                  <a:pt x="694611" y="1293313"/>
                  <a:pt x="694823" y="1290092"/>
                  <a:pt x="696309" y="1287417"/>
                </a:cubicBezTo>
                <a:cubicBezTo>
                  <a:pt x="699698" y="1281318"/>
                  <a:pt x="704801" y="1276241"/>
                  <a:pt x="707921" y="1270000"/>
                </a:cubicBezTo>
                <a:cubicBezTo>
                  <a:pt x="711791" y="1262259"/>
                  <a:pt x="712331" y="1251578"/>
                  <a:pt x="719532" y="1246777"/>
                </a:cubicBezTo>
                <a:cubicBezTo>
                  <a:pt x="722435" y="1244842"/>
                  <a:pt x="725120" y="1242531"/>
                  <a:pt x="728241" y="1240971"/>
                </a:cubicBezTo>
                <a:cubicBezTo>
                  <a:pt x="730978" y="1239603"/>
                  <a:pt x="734274" y="1239554"/>
                  <a:pt x="736949" y="1238068"/>
                </a:cubicBezTo>
                <a:cubicBezTo>
                  <a:pt x="743048" y="1234679"/>
                  <a:pt x="748560" y="1230327"/>
                  <a:pt x="754366" y="1226457"/>
                </a:cubicBezTo>
                <a:lnTo>
                  <a:pt x="763075" y="1220651"/>
                </a:lnTo>
                <a:cubicBezTo>
                  <a:pt x="782988" y="1190782"/>
                  <a:pt x="750250" y="1237795"/>
                  <a:pt x="780492" y="1203234"/>
                </a:cubicBezTo>
                <a:cubicBezTo>
                  <a:pt x="791090" y="1191123"/>
                  <a:pt x="787246" y="1191346"/>
                  <a:pt x="792104" y="1180011"/>
                </a:cubicBezTo>
                <a:cubicBezTo>
                  <a:pt x="793808" y="1176034"/>
                  <a:pt x="796205" y="1172377"/>
                  <a:pt x="797909" y="1168400"/>
                </a:cubicBezTo>
                <a:cubicBezTo>
                  <a:pt x="805119" y="1151575"/>
                  <a:pt x="795462" y="1167716"/>
                  <a:pt x="806618" y="1150982"/>
                </a:cubicBezTo>
                <a:cubicBezTo>
                  <a:pt x="807586" y="1145176"/>
                  <a:pt x="808436" y="1139350"/>
                  <a:pt x="809521" y="1133565"/>
                </a:cubicBezTo>
                <a:cubicBezTo>
                  <a:pt x="811339" y="1123866"/>
                  <a:pt x="814236" y="1114344"/>
                  <a:pt x="815326" y="1104537"/>
                </a:cubicBezTo>
                <a:lnTo>
                  <a:pt x="818229" y="1078411"/>
                </a:lnTo>
                <a:cubicBezTo>
                  <a:pt x="817261" y="1064864"/>
                  <a:pt x="817686" y="1051146"/>
                  <a:pt x="815326" y="1037771"/>
                </a:cubicBezTo>
                <a:cubicBezTo>
                  <a:pt x="814720" y="1034335"/>
                  <a:pt x="811252" y="1032091"/>
                  <a:pt x="809521" y="1029062"/>
                </a:cubicBezTo>
                <a:cubicBezTo>
                  <a:pt x="785338" y="986741"/>
                  <a:pt x="817111" y="1041338"/>
                  <a:pt x="800812" y="1008742"/>
                </a:cubicBezTo>
                <a:cubicBezTo>
                  <a:pt x="799252" y="1005622"/>
                  <a:pt x="796941" y="1002937"/>
                  <a:pt x="795006" y="1000034"/>
                </a:cubicBezTo>
                <a:lnTo>
                  <a:pt x="786298" y="973908"/>
                </a:lnTo>
                <a:cubicBezTo>
                  <a:pt x="785330" y="971005"/>
                  <a:pt x="785092" y="967746"/>
                  <a:pt x="783395" y="965200"/>
                </a:cubicBezTo>
                <a:lnTo>
                  <a:pt x="771784" y="947782"/>
                </a:lnTo>
                <a:lnTo>
                  <a:pt x="765978" y="939074"/>
                </a:lnTo>
                <a:cubicBezTo>
                  <a:pt x="765010" y="936171"/>
                  <a:pt x="764444" y="933102"/>
                  <a:pt x="763075" y="930365"/>
                </a:cubicBezTo>
                <a:cubicBezTo>
                  <a:pt x="761515" y="927245"/>
                  <a:pt x="757762" y="925111"/>
                  <a:pt x="757269" y="921657"/>
                </a:cubicBezTo>
                <a:cubicBezTo>
                  <a:pt x="756705" y="917707"/>
                  <a:pt x="758388" y="913614"/>
                  <a:pt x="760172" y="910045"/>
                </a:cubicBezTo>
                <a:cubicBezTo>
                  <a:pt x="763293" y="903804"/>
                  <a:pt x="767913" y="898434"/>
                  <a:pt x="771784" y="892628"/>
                </a:cubicBezTo>
                <a:cubicBezTo>
                  <a:pt x="773719" y="889725"/>
                  <a:pt x="776486" y="887229"/>
                  <a:pt x="777589" y="883920"/>
                </a:cubicBezTo>
                <a:lnTo>
                  <a:pt x="780492" y="875211"/>
                </a:lnTo>
                <a:cubicBezTo>
                  <a:pt x="779524" y="869405"/>
                  <a:pt x="780221" y="863058"/>
                  <a:pt x="777589" y="857794"/>
                </a:cubicBezTo>
                <a:cubicBezTo>
                  <a:pt x="776029" y="854674"/>
                  <a:pt x="772001" y="853548"/>
                  <a:pt x="768881" y="851988"/>
                </a:cubicBezTo>
                <a:cubicBezTo>
                  <a:pt x="764243" y="849669"/>
                  <a:pt x="752899" y="847421"/>
                  <a:pt x="748561" y="846182"/>
                </a:cubicBezTo>
                <a:cubicBezTo>
                  <a:pt x="745619" y="845341"/>
                  <a:pt x="742755" y="844247"/>
                  <a:pt x="739852" y="843280"/>
                </a:cubicBezTo>
                <a:cubicBezTo>
                  <a:pt x="738884" y="840377"/>
                  <a:pt x="736611" y="837612"/>
                  <a:pt x="736949" y="834571"/>
                </a:cubicBezTo>
                <a:cubicBezTo>
                  <a:pt x="737923" y="825808"/>
                  <a:pt x="742744" y="815425"/>
                  <a:pt x="748561" y="808445"/>
                </a:cubicBezTo>
                <a:cubicBezTo>
                  <a:pt x="751189" y="805291"/>
                  <a:pt x="754366" y="802640"/>
                  <a:pt x="757269" y="799737"/>
                </a:cubicBezTo>
                <a:cubicBezTo>
                  <a:pt x="758237" y="796834"/>
                  <a:pt x="758475" y="793574"/>
                  <a:pt x="760172" y="791028"/>
                </a:cubicBezTo>
                <a:cubicBezTo>
                  <a:pt x="770195" y="775995"/>
                  <a:pt x="772758" y="788101"/>
                  <a:pt x="780492" y="764902"/>
                </a:cubicBezTo>
                <a:cubicBezTo>
                  <a:pt x="781460" y="761999"/>
                  <a:pt x="781231" y="758357"/>
                  <a:pt x="783395" y="756194"/>
                </a:cubicBezTo>
                <a:cubicBezTo>
                  <a:pt x="785559" y="754030"/>
                  <a:pt x="789291" y="754496"/>
                  <a:pt x="792104" y="753291"/>
                </a:cubicBezTo>
                <a:cubicBezTo>
                  <a:pt x="796081" y="751586"/>
                  <a:pt x="799845" y="749420"/>
                  <a:pt x="803715" y="747485"/>
                </a:cubicBezTo>
                <a:cubicBezTo>
                  <a:pt x="804683" y="744582"/>
                  <a:pt x="804707" y="741166"/>
                  <a:pt x="806618" y="738777"/>
                </a:cubicBezTo>
                <a:cubicBezTo>
                  <a:pt x="817616" y="725029"/>
                  <a:pt x="859049" y="730238"/>
                  <a:pt x="861772" y="730068"/>
                </a:cubicBezTo>
                <a:cubicBezTo>
                  <a:pt x="865643" y="729100"/>
                  <a:pt x="870064" y="729378"/>
                  <a:pt x="873384" y="727165"/>
                </a:cubicBezTo>
                <a:cubicBezTo>
                  <a:pt x="879622" y="723006"/>
                  <a:pt x="879195" y="715543"/>
                  <a:pt x="882092" y="709748"/>
                </a:cubicBezTo>
                <a:cubicBezTo>
                  <a:pt x="883652" y="706628"/>
                  <a:pt x="885963" y="703943"/>
                  <a:pt x="887898" y="701040"/>
                </a:cubicBezTo>
                <a:cubicBezTo>
                  <a:pt x="895194" y="679153"/>
                  <a:pt x="885353" y="706129"/>
                  <a:pt x="896606" y="683622"/>
                </a:cubicBezTo>
                <a:cubicBezTo>
                  <a:pt x="897974" y="680885"/>
                  <a:pt x="897345" y="677077"/>
                  <a:pt x="899509" y="674914"/>
                </a:cubicBezTo>
                <a:cubicBezTo>
                  <a:pt x="901673" y="672750"/>
                  <a:pt x="905315" y="672979"/>
                  <a:pt x="908218" y="672011"/>
                </a:cubicBezTo>
                <a:cubicBezTo>
                  <a:pt x="914024" y="673946"/>
                  <a:pt x="919698" y="676333"/>
                  <a:pt x="925635" y="677817"/>
                </a:cubicBezTo>
                <a:cubicBezTo>
                  <a:pt x="940215" y="681462"/>
                  <a:pt x="933461" y="679459"/>
                  <a:pt x="945955" y="683622"/>
                </a:cubicBezTo>
                <a:cubicBezTo>
                  <a:pt x="947890" y="686525"/>
                  <a:pt x="948451" y="691228"/>
                  <a:pt x="951761" y="692331"/>
                </a:cubicBezTo>
                <a:cubicBezTo>
                  <a:pt x="966970" y="697401"/>
                  <a:pt x="961628" y="686529"/>
                  <a:pt x="966275" y="680720"/>
                </a:cubicBezTo>
                <a:cubicBezTo>
                  <a:pt x="968455" y="677996"/>
                  <a:pt x="971863" y="676474"/>
                  <a:pt x="974984" y="674914"/>
                </a:cubicBezTo>
                <a:cubicBezTo>
                  <a:pt x="979150" y="672831"/>
                  <a:pt x="991582" y="670038"/>
                  <a:pt x="995304" y="669108"/>
                </a:cubicBezTo>
                <a:cubicBezTo>
                  <a:pt x="996340" y="673254"/>
                  <a:pt x="1002082" y="697494"/>
                  <a:pt x="1004012" y="698137"/>
                </a:cubicBezTo>
                <a:lnTo>
                  <a:pt x="1012721" y="701040"/>
                </a:lnTo>
                <a:cubicBezTo>
                  <a:pt x="1066132" y="697702"/>
                  <a:pt x="1046259" y="706741"/>
                  <a:pt x="1076584" y="686525"/>
                </a:cubicBezTo>
                <a:cubicBezTo>
                  <a:pt x="1079487" y="684590"/>
                  <a:pt x="1082825" y="683187"/>
                  <a:pt x="1085292" y="680720"/>
                </a:cubicBezTo>
                <a:cubicBezTo>
                  <a:pt x="1098935" y="667077"/>
                  <a:pt x="1091723" y="675427"/>
                  <a:pt x="1105612" y="654594"/>
                </a:cubicBezTo>
                <a:lnTo>
                  <a:pt x="1111418" y="645885"/>
                </a:lnTo>
                <a:cubicBezTo>
                  <a:pt x="1118916" y="615893"/>
                  <a:pt x="1112798" y="629301"/>
                  <a:pt x="1128835" y="605245"/>
                </a:cubicBezTo>
                <a:lnTo>
                  <a:pt x="1128835" y="605245"/>
                </a:lnTo>
                <a:cubicBezTo>
                  <a:pt x="1129803" y="602342"/>
                  <a:pt x="1129574" y="598701"/>
                  <a:pt x="1131738" y="596537"/>
                </a:cubicBezTo>
                <a:cubicBezTo>
                  <a:pt x="1133902" y="594373"/>
                  <a:pt x="1137478" y="594376"/>
                  <a:pt x="1140446" y="593634"/>
                </a:cubicBezTo>
                <a:cubicBezTo>
                  <a:pt x="1145233" y="592437"/>
                  <a:pt x="1150201" y="592029"/>
                  <a:pt x="1154961" y="590731"/>
                </a:cubicBezTo>
                <a:cubicBezTo>
                  <a:pt x="1160865" y="589121"/>
                  <a:pt x="1172378" y="584925"/>
                  <a:pt x="1172378" y="584925"/>
                </a:cubicBezTo>
                <a:cubicBezTo>
                  <a:pt x="1180119" y="585893"/>
                  <a:pt x="1190812" y="581670"/>
                  <a:pt x="1195601" y="587828"/>
                </a:cubicBezTo>
                <a:cubicBezTo>
                  <a:pt x="1200390" y="593986"/>
                  <a:pt x="1189625" y="603880"/>
                  <a:pt x="1192698" y="611051"/>
                </a:cubicBezTo>
                <a:cubicBezTo>
                  <a:pt x="1194269" y="614718"/>
                  <a:pt x="1200488" y="609294"/>
                  <a:pt x="1204309" y="608148"/>
                </a:cubicBezTo>
                <a:cubicBezTo>
                  <a:pt x="1210171" y="606389"/>
                  <a:pt x="1215920" y="604277"/>
                  <a:pt x="1221726" y="602342"/>
                </a:cubicBezTo>
                <a:cubicBezTo>
                  <a:pt x="1224629" y="601374"/>
                  <a:pt x="1227466" y="600182"/>
                  <a:pt x="1230435" y="599440"/>
                </a:cubicBezTo>
                <a:cubicBezTo>
                  <a:pt x="1245015" y="595795"/>
                  <a:pt x="1238261" y="597799"/>
                  <a:pt x="1250755" y="593634"/>
                </a:cubicBezTo>
                <a:cubicBezTo>
                  <a:pt x="1249787" y="586861"/>
                  <a:pt x="1249076" y="580046"/>
                  <a:pt x="1247852" y="573314"/>
                </a:cubicBezTo>
                <a:cubicBezTo>
                  <a:pt x="1247138" y="569389"/>
                  <a:pt x="1247576" y="564705"/>
                  <a:pt x="1244949" y="561702"/>
                </a:cubicBezTo>
                <a:cubicBezTo>
                  <a:pt x="1240354" y="556451"/>
                  <a:pt x="1233338" y="553961"/>
                  <a:pt x="1227532" y="550091"/>
                </a:cubicBezTo>
                <a:lnTo>
                  <a:pt x="1218824" y="544285"/>
                </a:lnTo>
                <a:cubicBezTo>
                  <a:pt x="1214953" y="538479"/>
                  <a:pt x="1209419" y="533488"/>
                  <a:pt x="1207212" y="526868"/>
                </a:cubicBezTo>
                <a:cubicBezTo>
                  <a:pt x="1206244" y="523965"/>
                  <a:pt x="1206006" y="520706"/>
                  <a:pt x="1204309" y="518160"/>
                </a:cubicBezTo>
                <a:cubicBezTo>
                  <a:pt x="1202032" y="514744"/>
                  <a:pt x="1198504" y="512354"/>
                  <a:pt x="1195601" y="509451"/>
                </a:cubicBezTo>
                <a:cubicBezTo>
                  <a:pt x="1194633" y="502678"/>
                  <a:pt x="1192698" y="495973"/>
                  <a:pt x="1192698" y="489131"/>
                </a:cubicBezTo>
                <a:cubicBezTo>
                  <a:pt x="1192698" y="471900"/>
                  <a:pt x="1194120" y="451517"/>
                  <a:pt x="1198504" y="433977"/>
                </a:cubicBezTo>
                <a:cubicBezTo>
                  <a:pt x="1199246" y="431008"/>
                  <a:pt x="1199527" y="427683"/>
                  <a:pt x="1201406" y="425268"/>
                </a:cubicBezTo>
                <a:cubicBezTo>
                  <a:pt x="1206447" y="418787"/>
                  <a:pt x="1211993" y="412406"/>
                  <a:pt x="1218824" y="407851"/>
                </a:cubicBezTo>
                <a:cubicBezTo>
                  <a:pt x="1221727" y="405916"/>
                  <a:pt x="1224103" y="402688"/>
                  <a:pt x="1227532" y="402045"/>
                </a:cubicBezTo>
                <a:cubicBezTo>
                  <a:pt x="1239932" y="399720"/>
                  <a:pt x="1252690" y="400110"/>
                  <a:pt x="1265269" y="399142"/>
                </a:cubicBezTo>
                <a:cubicBezTo>
                  <a:pt x="1263334" y="393336"/>
                  <a:pt x="1264556" y="385119"/>
                  <a:pt x="1259464" y="381725"/>
                </a:cubicBezTo>
                <a:cubicBezTo>
                  <a:pt x="1250900" y="376017"/>
                  <a:pt x="1249031" y="375593"/>
                  <a:pt x="1242046" y="367211"/>
                </a:cubicBezTo>
                <a:cubicBezTo>
                  <a:pt x="1231946" y="355090"/>
                  <a:pt x="1241829" y="360364"/>
                  <a:pt x="1227532" y="355600"/>
                </a:cubicBezTo>
                <a:cubicBezTo>
                  <a:pt x="1212051" y="332379"/>
                  <a:pt x="1232368" y="360435"/>
                  <a:pt x="1213018" y="341085"/>
                </a:cubicBezTo>
                <a:cubicBezTo>
                  <a:pt x="1190189" y="318256"/>
                  <a:pt x="1227030" y="347441"/>
                  <a:pt x="1198504" y="323668"/>
                </a:cubicBezTo>
                <a:cubicBezTo>
                  <a:pt x="1195824" y="321434"/>
                  <a:pt x="1192983" y="319279"/>
                  <a:pt x="1189795" y="317862"/>
                </a:cubicBezTo>
                <a:cubicBezTo>
                  <a:pt x="1184203" y="315377"/>
                  <a:pt x="1172378" y="312057"/>
                  <a:pt x="1172378" y="312057"/>
                </a:cubicBezTo>
                <a:cubicBezTo>
                  <a:pt x="1163669" y="313992"/>
                  <a:pt x="1154373" y="314171"/>
                  <a:pt x="1146252" y="317862"/>
                </a:cubicBezTo>
                <a:cubicBezTo>
                  <a:pt x="1143076" y="319306"/>
                  <a:pt x="1142913" y="324104"/>
                  <a:pt x="1140446" y="326571"/>
                </a:cubicBezTo>
                <a:cubicBezTo>
                  <a:pt x="1137979" y="329038"/>
                  <a:pt x="1134641" y="330442"/>
                  <a:pt x="1131738" y="332377"/>
                </a:cubicBezTo>
                <a:cubicBezTo>
                  <a:pt x="1130979" y="332187"/>
                  <a:pt x="1113312" y="328086"/>
                  <a:pt x="1111418" y="326571"/>
                </a:cubicBezTo>
                <a:cubicBezTo>
                  <a:pt x="1108694" y="324391"/>
                  <a:pt x="1108238" y="320159"/>
                  <a:pt x="1105612" y="317862"/>
                </a:cubicBezTo>
                <a:cubicBezTo>
                  <a:pt x="1100361" y="313267"/>
                  <a:pt x="1093129" y="311185"/>
                  <a:pt x="1088195" y="306251"/>
                </a:cubicBezTo>
                <a:cubicBezTo>
                  <a:pt x="1077019" y="295075"/>
                  <a:pt x="1082902" y="299819"/>
                  <a:pt x="1070778" y="291737"/>
                </a:cubicBezTo>
                <a:cubicBezTo>
                  <a:pt x="1065482" y="283794"/>
                  <a:pt x="1065429" y="281295"/>
                  <a:pt x="1056264" y="277222"/>
                </a:cubicBezTo>
                <a:cubicBezTo>
                  <a:pt x="1050671" y="274737"/>
                  <a:pt x="1038846" y="271417"/>
                  <a:pt x="1038846" y="271417"/>
                </a:cubicBezTo>
                <a:cubicBezTo>
                  <a:pt x="1034008" y="272385"/>
                  <a:pt x="1028952" y="272588"/>
                  <a:pt x="1024332" y="274320"/>
                </a:cubicBezTo>
                <a:cubicBezTo>
                  <a:pt x="1021066" y="275545"/>
                  <a:pt x="1018653" y="278394"/>
                  <a:pt x="1015624" y="280125"/>
                </a:cubicBezTo>
                <a:cubicBezTo>
                  <a:pt x="1006586" y="285290"/>
                  <a:pt x="1003022" y="285305"/>
                  <a:pt x="995304" y="291737"/>
                </a:cubicBezTo>
                <a:cubicBezTo>
                  <a:pt x="992150" y="294365"/>
                  <a:pt x="989749" y="297817"/>
                  <a:pt x="986595" y="300445"/>
                </a:cubicBezTo>
                <a:cubicBezTo>
                  <a:pt x="974139" y="310824"/>
                  <a:pt x="980743" y="301082"/>
                  <a:pt x="969178" y="314960"/>
                </a:cubicBezTo>
                <a:cubicBezTo>
                  <a:pt x="962746" y="322678"/>
                  <a:pt x="962731" y="326242"/>
                  <a:pt x="957566" y="335280"/>
                </a:cubicBezTo>
                <a:cubicBezTo>
                  <a:pt x="955835" y="338309"/>
                  <a:pt x="953696" y="341085"/>
                  <a:pt x="951761" y="343988"/>
                </a:cubicBezTo>
                <a:cubicBezTo>
                  <a:pt x="950793" y="348826"/>
                  <a:pt x="949156" y="353577"/>
                  <a:pt x="948858" y="358502"/>
                </a:cubicBezTo>
                <a:cubicBezTo>
                  <a:pt x="947218" y="385563"/>
                  <a:pt x="949899" y="412960"/>
                  <a:pt x="945955" y="439782"/>
                </a:cubicBezTo>
                <a:cubicBezTo>
                  <a:pt x="944382" y="450477"/>
                  <a:pt x="932033" y="458231"/>
                  <a:pt x="925635" y="465908"/>
                </a:cubicBezTo>
                <a:cubicBezTo>
                  <a:pt x="923401" y="468588"/>
                  <a:pt x="922296" y="472150"/>
                  <a:pt x="919829" y="474617"/>
                </a:cubicBezTo>
                <a:cubicBezTo>
                  <a:pt x="917362" y="477084"/>
                  <a:pt x="914024" y="478487"/>
                  <a:pt x="911121" y="480422"/>
                </a:cubicBezTo>
                <a:cubicBezTo>
                  <a:pt x="906283" y="479455"/>
                  <a:pt x="901019" y="479727"/>
                  <a:pt x="896606" y="477520"/>
                </a:cubicBezTo>
                <a:cubicBezTo>
                  <a:pt x="885601" y="472018"/>
                  <a:pt x="889295" y="468702"/>
                  <a:pt x="884995" y="460102"/>
                </a:cubicBezTo>
                <a:cubicBezTo>
                  <a:pt x="883435" y="456982"/>
                  <a:pt x="881124" y="454297"/>
                  <a:pt x="879189" y="451394"/>
                </a:cubicBezTo>
                <a:cubicBezTo>
                  <a:pt x="878221" y="448491"/>
                  <a:pt x="879255" y="443427"/>
                  <a:pt x="876286" y="442685"/>
                </a:cubicBezTo>
                <a:cubicBezTo>
                  <a:pt x="872901" y="441839"/>
                  <a:pt x="869757" y="445767"/>
                  <a:pt x="867578" y="448491"/>
                </a:cubicBezTo>
                <a:cubicBezTo>
                  <a:pt x="865667" y="450881"/>
                  <a:pt x="866044" y="454463"/>
                  <a:pt x="864675" y="457200"/>
                </a:cubicBezTo>
                <a:cubicBezTo>
                  <a:pt x="863115" y="460320"/>
                  <a:pt x="860804" y="463005"/>
                  <a:pt x="858869" y="465908"/>
                </a:cubicBezTo>
                <a:cubicBezTo>
                  <a:pt x="857901" y="468811"/>
                  <a:pt x="857663" y="472071"/>
                  <a:pt x="855966" y="474617"/>
                </a:cubicBezTo>
                <a:cubicBezTo>
                  <a:pt x="853088" y="478935"/>
                  <a:pt x="843622" y="486876"/>
                  <a:pt x="838549" y="489131"/>
                </a:cubicBezTo>
                <a:cubicBezTo>
                  <a:pt x="832957" y="491617"/>
                  <a:pt x="826938" y="493002"/>
                  <a:pt x="821132" y="494937"/>
                </a:cubicBezTo>
                <a:cubicBezTo>
                  <a:pt x="821125" y="494939"/>
                  <a:pt x="803723" y="500741"/>
                  <a:pt x="803715" y="500742"/>
                </a:cubicBezTo>
                <a:lnTo>
                  <a:pt x="774686" y="503645"/>
                </a:lnTo>
                <a:cubicBezTo>
                  <a:pt x="770816" y="504613"/>
                  <a:pt x="766643" y="504764"/>
                  <a:pt x="763075" y="506548"/>
                </a:cubicBezTo>
                <a:cubicBezTo>
                  <a:pt x="749189" y="513492"/>
                  <a:pt x="746505" y="517313"/>
                  <a:pt x="736949" y="526868"/>
                </a:cubicBezTo>
                <a:cubicBezTo>
                  <a:pt x="732111" y="525900"/>
                  <a:pt x="726450" y="526833"/>
                  <a:pt x="722435" y="523965"/>
                </a:cubicBezTo>
                <a:cubicBezTo>
                  <a:pt x="718914" y="521450"/>
                  <a:pt x="718236" y="516372"/>
                  <a:pt x="716629" y="512354"/>
                </a:cubicBezTo>
                <a:cubicBezTo>
                  <a:pt x="714356" y="506672"/>
                  <a:pt x="712759" y="500743"/>
                  <a:pt x="710824" y="494937"/>
                </a:cubicBezTo>
                <a:cubicBezTo>
                  <a:pt x="709856" y="492034"/>
                  <a:pt x="708521" y="489229"/>
                  <a:pt x="707921" y="486228"/>
                </a:cubicBezTo>
                <a:cubicBezTo>
                  <a:pt x="704235" y="467802"/>
                  <a:pt x="706215" y="476501"/>
                  <a:pt x="702115" y="460102"/>
                </a:cubicBezTo>
                <a:cubicBezTo>
                  <a:pt x="699356" y="415960"/>
                  <a:pt x="696748" y="402116"/>
                  <a:pt x="702115" y="355600"/>
                </a:cubicBezTo>
                <a:cubicBezTo>
                  <a:pt x="702817" y="349520"/>
                  <a:pt x="705986" y="343988"/>
                  <a:pt x="707921" y="338182"/>
                </a:cubicBezTo>
                <a:lnTo>
                  <a:pt x="710824" y="329474"/>
                </a:lnTo>
                <a:cubicBezTo>
                  <a:pt x="709856" y="321733"/>
                  <a:pt x="710818" y="313494"/>
                  <a:pt x="707921" y="306251"/>
                </a:cubicBezTo>
                <a:cubicBezTo>
                  <a:pt x="706625" y="303012"/>
                  <a:pt x="702583" y="301344"/>
                  <a:pt x="699212" y="300445"/>
                </a:cubicBezTo>
                <a:cubicBezTo>
                  <a:pt x="687838" y="297412"/>
                  <a:pt x="675798" y="297495"/>
                  <a:pt x="664378" y="294640"/>
                </a:cubicBezTo>
                <a:lnTo>
                  <a:pt x="652766" y="291737"/>
                </a:lnTo>
                <a:cubicBezTo>
                  <a:pt x="651143" y="285243"/>
                  <a:pt x="646888" y="266952"/>
                  <a:pt x="644058" y="262708"/>
                </a:cubicBezTo>
                <a:cubicBezTo>
                  <a:pt x="642123" y="259805"/>
                  <a:pt x="640878" y="256297"/>
                  <a:pt x="638252" y="254000"/>
                </a:cubicBezTo>
                <a:cubicBezTo>
                  <a:pt x="633001" y="249405"/>
                  <a:pt x="626641" y="246259"/>
                  <a:pt x="620835" y="242388"/>
                </a:cubicBezTo>
                <a:lnTo>
                  <a:pt x="612126" y="236582"/>
                </a:lnTo>
                <a:cubicBezTo>
                  <a:pt x="610104" y="233549"/>
                  <a:pt x="602617" y="223972"/>
                  <a:pt x="603418" y="219165"/>
                </a:cubicBezTo>
                <a:cubicBezTo>
                  <a:pt x="603992" y="215724"/>
                  <a:pt x="606500" y="212636"/>
                  <a:pt x="609224" y="210457"/>
                </a:cubicBezTo>
                <a:cubicBezTo>
                  <a:pt x="611613" y="208546"/>
                  <a:pt x="615029" y="208522"/>
                  <a:pt x="617932" y="207554"/>
                </a:cubicBezTo>
                <a:cubicBezTo>
                  <a:pt x="633416" y="184328"/>
                  <a:pt x="613093" y="212393"/>
                  <a:pt x="632446" y="193040"/>
                </a:cubicBezTo>
                <a:cubicBezTo>
                  <a:pt x="634913" y="190573"/>
                  <a:pt x="636317" y="187234"/>
                  <a:pt x="638252" y="184331"/>
                </a:cubicBezTo>
                <a:cubicBezTo>
                  <a:pt x="635349" y="181428"/>
                  <a:pt x="632172" y="178776"/>
                  <a:pt x="629544" y="175622"/>
                </a:cubicBezTo>
                <a:cubicBezTo>
                  <a:pt x="627311" y="172942"/>
                  <a:pt x="626418" y="169147"/>
                  <a:pt x="623738" y="166914"/>
                </a:cubicBezTo>
                <a:cubicBezTo>
                  <a:pt x="620413" y="164144"/>
                  <a:pt x="616144" y="162715"/>
                  <a:pt x="612126" y="161108"/>
                </a:cubicBezTo>
                <a:cubicBezTo>
                  <a:pt x="606444" y="158835"/>
                  <a:pt x="594709" y="155302"/>
                  <a:pt x="594709" y="155302"/>
                </a:cubicBezTo>
                <a:cubicBezTo>
                  <a:pt x="591806" y="152399"/>
                  <a:pt x="588278" y="150010"/>
                  <a:pt x="586001" y="146594"/>
                </a:cubicBezTo>
                <a:cubicBezTo>
                  <a:pt x="584304" y="144048"/>
                  <a:pt x="583762" y="140872"/>
                  <a:pt x="583098" y="137885"/>
                </a:cubicBezTo>
                <a:cubicBezTo>
                  <a:pt x="581872" y="132369"/>
                  <a:pt x="580923" y="118296"/>
                  <a:pt x="577292" y="111760"/>
                </a:cubicBezTo>
                <a:cubicBezTo>
                  <a:pt x="573903" y="105660"/>
                  <a:pt x="567888" y="100962"/>
                  <a:pt x="565681" y="94342"/>
                </a:cubicBezTo>
                <a:cubicBezTo>
                  <a:pt x="563746" y="88536"/>
                  <a:pt x="565681" y="78860"/>
                  <a:pt x="559875" y="76925"/>
                </a:cubicBezTo>
                <a:cubicBezTo>
                  <a:pt x="556972" y="75957"/>
                  <a:pt x="553903" y="75390"/>
                  <a:pt x="551166" y="74022"/>
                </a:cubicBezTo>
                <a:cubicBezTo>
                  <a:pt x="541136" y="69007"/>
                  <a:pt x="544694" y="67138"/>
                  <a:pt x="533749" y="65314"/>
                </a:cubicBezTo>
                <a:cubicBezTo>
                  <a:pt x="525106" y="63873"/>
                  <a:pt x="516332" y="63379"/>
                  <a:pt x="507624" y="62411"/>
                </a:cubicBezTo>
                <a:cubicBezTo>
                  <a:pt x="492138" y="39182"/>
                  <a:pt x="512465" y="67253"/>
                  <a:pt x="493109" y="47897"/>
                </a:cubicBezTo>
                <a:cubicBezTo>
                  <a:pt x="490642" y="45430"/>
                  <a:pt x="489239" y="42091"/>
                  <a:pt x="487304" y="39188"/>
                </a:cubicBezTo>
                <a:cubicBezTo>
                  <a:pt x="495863" y="33481"/>
                  <a:pt x="497739" y="33052"/>
                  <a:pt x="504721" y="24674"/>
                </a:cubicBezTo>
                <a:cubicBezTo>
                  <a:pt x="506954" y="21994"/>
                  <a:pt x="509769" y="19371"/>
                  <a:pt x="510526" y="15965"/>
                </a:cubicBezTo>
                <a:cubicBezTo>
                  <a:pt x="511785" y="10298"/>
                  <a:pt x="520686" y="2902"/>
                  <a:pt x="516332" y="1451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516216" y="4797152"/>
            <a:ext cx="237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Иркутская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область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04000"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Чёшева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Николаевна</a:t>
            </a:r>
            <a:endParaRPr lang="ru-RU" sz="3200" dirty="0">
              <a:solidFill>
                <a:srgbClr val="4D6F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755576" y="1484785"/>
            <a:ext cx="4464496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методист МКУ «ИМЦ РО» </a:t>
            </a:r>
            <a:r>
              <a:rPr lang="ru-RU" sz="2800" dirty="0" err="1" smtClean="0"/>
              <a:t>Черепановского</a:t>
            </a:r>
            <a:r>
              <a:rPr lang="ru-RU" sz="2800" dirty="0" smtClean="0"/>
              <a:t> </a:t>
            </a:r>
            <a:r>
              <a:rPr lang="ru-RU" sz="2800" dirty="0" smtClean="0"/>
              <a:t>района </a:t>
            </a:r>
            <a:r>
              <a:rPr lang="ru-RU" sz="2800" dirty="0" smtClean="0"/>
              <a:t>Новосибирской </a:t>
            </a:r>
            <a:r>
              <a:rPr lang="ru-RU" sz="2800" dirty="0" smtClean="0"/>
              <a:t>области </a:t>
            </a:r>
            <a:r>
              <a:rPr lang="ru-RU" sz="2800" dirty="0" smtClean="0"/>
              <a:t>вице-президент РОО «Ассоциация участников педагогических конкурсов Новосибирской </a:t>
            </a:r>
            <a:r>
              <a:rPr lang="ru-RU" sz="2800" dirty="0" smtClean="0"/>
              <a:t>области»</a:t>
            </a:r>
          </a:p>
          <a:p>
            <a:pPr algn="ctr"/>
            <a:r>
              <a:rPr lang="ru-RU" sz="2800" dirty="0" smtClean="0"/>
              <a:t>победитель </a:t>
            </a:r>
            <a:r>
              <a:rPr lang="ru-RU" sz="2800" dirty="0" smtClean="0"/>
              <a:t>конкурса «Учитель года Новосибирской области</a:t>
            </a:r>
            <a:endParaRPr lang="ru-RU" sz="2800" dirty="0"/>
          </a:p>
        </p:txBody>
      </p:sp>
      <p:pic>
        <p:nvPicPr>
          <p:cNvPr id="15" name="Содержимое 14" descr="2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1237" t="6899"/>
          <a:stretch>
            <a:fillRect/>
          </a:stretch>
        </p:blipFill>
        <p:spPr>
          <a:xfrm>
            <a:off x="5364088" y="1484784"/>
            <a:ext cx="3412878" cy="4247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ГОДА КРАСНОЯРСКОГО КРАЯ» </a:t>
              </a:r>
            </a:p>
            <a:p>
              <a:pPr algn="ctr"/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Буханистов</a:t>
            </a:r>
            <a:r>
              <a:rPr lang="ru-RU" sz="3200" dirty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r>
              <a:rPr lang="ru-RU" sz="3200" dirty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Александрович</a:t>
            </a:r>
          </a:p>
        </p:txBody>
      </p:sp>
      <p:pic>
        <p:nvPicPr>
          <p:cNvPr id="15" name="Содержимое 14" descr="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187624" y="1340768"/>
            <a:ext cx="2880320" cy="4363685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788024" y="1412776"/>
            <a:ext cx="3960440" cy="432048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Школа № 1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п. Маслянино Новосибирской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области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Лауреат Премии Президента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РФ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Лауреат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Всероссийского конкурса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Учитель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года -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2001»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0"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III</a:t>
              </a:r>
              <a:r>
                <a:rPr 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РЕГИОНАЛЬНАЯ ШКОЛА</a:t>
              </a:r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«УЧИТЕЛЬ ГОДА КРАСНОЯРСКОГО КРАЯ» </a:t>
              </a:r>
              <a:endParaRPr lang="ru-RU" sz="2000" dirty="0" smtClean="0"/>
            </a:p>
            <a:p>
              <a:pPr marL="540000" algn="ctr"/>
              <a:endParaRPr lang="ru-RU" sz="2000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936104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Буханистова</a:t>
            </a:r>
            <a: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 Владимировна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899592" y="1556792"/>
            <a:ext cx="4320480" cy="417646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учитель химии школы № 1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п. Маслянино Новосибирской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области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победитель конкурса лучших учителей в рамках ПНП «Образование»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2018 году</a:t>
            </a:r>
          </a:p>
        </p:txBody>
      </p:sp>
      <p:pic>
        <p:nvPicPr>
          <p:cNvPr id="17" name="Содержимое 16" descr="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t="5621"/>
          <a:stretch>
            <a:fillRect/>
          </a:stretch>
        </p:blipFill>
        <p:spPr>
          <a:xfrm>
            <a:off x="5580112" y="1484784"/>
            <a:ext cx="2880320" cy="4077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ик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1259632" cy="897823"/>
          </a:xfrm>
          <a:prstGeom prst="rect">
            <a:avLst/>
          </a:prstGeom>
        </p:spPr>
      </p:pic>
      <p:grpSp>
        <p:nvGrpSpPr>
          <p:cNvPr id="9" name="Группа 10"/>
          <p:cNvGrpSpPr/>
          <p:nvPr/>
        </p:nvGrpSpPr>
        <p:grpSpPr>
          <a:xfrm>
            <a:off x="9524" y="0"/>
            <a:ext cx="9116065" cy="6858000"/>
            <a:chOff x="9524" y="0"/>
            <a:chExt cx="9116065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9744" y="2761"/>
              <a:ext cx="103823" cy="685523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9512" y="0"/>
              <a:ext cx="144016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524" y="5877272"/>
              <a:ext cx="9116065" cy="1800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5536" y="0"/>
              <a:ext cx="108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24" y="6165304"/>
              <a:ext cx="9112997" cy="4320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dobe Heiti Std R" pitchFamily="34" charset="-128"/>
                </a:rPr>
                <a:t>          </a:t>
              </a:r>
              <a:endParaRPr lang="ru-RU" dirty="0"/>
            </a:p>
          </p:txBody>
        </p:sp>
        <p:pic>
          <p:nvPicPr>
            <p:cNvPr id="8" name="Рисунок 7" descr="2018-10-21_13-15-35.png"/>
            <p:cNvPicPr>
              <a:picLocks noChangeAspect="1"/>
            </p:cNvPicPr>
            <p:nvPr/>
          </p:nvPicPr>
          <p:blipFill>
            <a:blip r:embed="rId4" cstate="print"/>
            <a:srcRect t="9280"/>
            <a:stretch>
              <a:fillRect/>
            </a:stretch>
          </p:blipFill>
          <p:spPr>
            <a:xfrm>
              <a:off x="147284" y="6093619"/>
              <a:ext cx="193301" cy="707107"/>
            </a:xfrm>
            <a:prstGeom prst="rect">
              <a:avLst/>
            </a:prstGeom>
          </p:spPr>
        </p:pic>
        <p:pic>
          <p:nvPicPr>
            <p:cNvPr id="10" name="Рисунок 9" descr="2018-10-21_13-16-10.png"/>
            <p:cNvPicPr>
              <a:picLocks noChangeAspect="1"/>
            </p:cNvPicPr>
            <p:nvPr/>
          </p:nvPicPr>
          <p:blipFill>
            <a:blip r:embed="rId5" cstate="print"/>
            <a:srcRect b="11289"/>
            <a:stretch>
              <a:fillRect/>
            </a:stretch>
          </p:blipFill>
          <p:spPr>
            <a:xfrm>
              <a:off x="551892" y="6091581"/>
              <a:ext cx="145814" cy="721795"/>
            </a:xfrm>
            <a:prstGeom prst="rect">
              <a:avLst/>
            </a:prstGeom>
          </p:spPr>
        </p:pic>
      </p:grpSp>
      <p:pic>
        <p:nvPicPr>
          <p:cNvPr id="14" name="Рисунок 11" descr="край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AB81A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395536" y="990066"/>
            <a:ext cx="8424936" cy="47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588224" y="5013176"/>
            <a:ext cx="237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Ирутская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область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7197036" y="5373087"/>
            <a:ext cx="2747" cy="130"/>
          </a:xfrm>
          <a:prstGeom prst="line">
            <a:avLst/>
          </a:prstGeom>
          <a:ln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699792" y="620688"/>
            <a:ext cx="4608512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III</a:t>
            </a:r>
            <a:r>
              <a:rPr lang="en-US" sz="4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РЕГИОНАЛЬНАЯ ШКОЛА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 </a:t>
            </a:r>
            <a: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8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«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УЧИТЕЛЬ ГОДА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/>
            </a:r>
            <a:b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</a:b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КРАСНОЯРСКОГО </a:t>
            </a:r>
            <a:r>
              <a:rPr lang="ru-RU" sz="2400" dirty="0" smtClean="0">
                <a:solidFill>
                  <a:srgbClr val="4D6F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 pitchFamily="34" charset="-128"/>
              </a:rPr>
              <a:t>КРАЯ»</a:t>
            </a:r>
            <a:endParaRPr lang="ru-RU" sz="2400" dirty="0">
              <a:solidFill>
                <a:srgbClr val="4D6F53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60648"/>
            <a:ext cx="1368978" cy="864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012160" y="5157192"/>
            <a:ext cx="720080" cy="2880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5076056" y="3933056"/>
            <a:ext cx="1265269" cy="1456224"/>
          </a:xfrm>
          <a:custGeom>
            <a:avLst/>
            <a:gdLst>
              <a:gd name="connsiteX0" fmla="*/ 516332 w 1265269"/>
              <a:gd name="connsiteY0" fmla="*/ 1451 h 1456224"/>
              <a:gd name="connsiteX1" fmla="*/ 484401 w 1265269"/>
              <a:gd name="connsiteY1" fmla="*/ 7257 h 1456224"/>
              <a:gd name="connsiteX2" fmla="*/ 475692 w 1265269"/>
              <a:gd name="connsiteY2" fmla="*/ 15965 h 1456224"/>
              <a:gd name="connsiteX3" fmla="*/ 466984 w 1265269"/>
              <a:gd name="connsiteY3" fmla="*/ 27577 h 1456224"/>
              <a:gd name="connsiteX4" fmla="*/ 464081 w 1265269"/>
              <a:gd name="connsiteY4" fmla="*/ 36285 h 1456224"/>
              <a:gd name="connsiteX5" fmla="*/ 455372 w 1265269"/>
              <a:gd name="connsiteY5" fmla="*/ 56605 h 1456224"/>
              <a:gd name="connsiteX6" fmla="*/ 452469 w 1265269"/>
              <a:gd name="connsiteY6" fmla="*/ 76925 h 1456224"/>
              <a:gd name="connsiteX7" fmla="*/ 449566 w 1265269"/>
              <a:gd name="connsiteY7" fmla="*/ 91440 h 1456224"/>
              <a:gd name="connsiteX8" fmla="*/ 452469 w 1265269"/>
              <a:gd name="connsiteY8" fmla="*/ 126274 h 1456224"/>
              <a:gd name="connsiteX9" fmla="*/ 464081 w 1265269"/>
              <a:gd name="connsiteY9" fmla="*/ 143691 h 1456224"/>
              <a:gd name="connsiteX10" fmla="*/ 466984 w 1265269"/>
              <a:gd name="connsiteY10" fmla="*/ 152400 h 1456224"/>
              <a:gd name="connsiteX11" fmla="*/ 490206 w 1265269"/>
              <a:gd name="connsiteY11" fmla="*/ 172720 h 1456224"/>
              <a:gd name="connsiteX12" fmla="*/ 498915 w 1265269"/>
              <a:gd name="connsiteY12" fmla="*/ 178525 h 1456224"/>
              <a:gd name="connsiteX13" fmla="*/ 498915 w 1265269"/>
              <a:gd name="connsiteY13" fmla="*/ 222068 h 1456224"/>
              <a:gd name="connsiteX14" fmla="*/ 493109 w 1265269"/>
              <a:gd name="connsiteY14" fmla="*/ 239485 h 1456224"/>
              <a:gd name="connsiteX15" fmla="*/ 484401 w 1265269"/>
              <a:gd name="connsiteY15" fmla="*/ 245291 h 1456224"/>
              <a:gd name="connsiteX16" fmla="*/ 478595 w 1265269"/>
              <a:gd name="connsiteY16" fmla="*/ 262708 h 1456224"/>
              <a:gd name="connsiteX17" fmla="*/ 475692 w 1265269"/>
              <a:gd name="connsiteY17" fmla="*/ 271417 h 1456224"/>
              <a:gd name="connsiteX18" fmla="*/ 472789 w 1265269"/>
              <a:gd name="connsiteY18" fmla="*/ 283028 h 1456224"/>
              <a:gd name="connsiteX19" fmla="*/ 466984 w 1265269"/>
              <a:gd name="connsiteY19" fmla="*/ 300445 h 1456224"/>
              <a:gd name="connsiteX20" fmla="*/ 461178 w 1265269"/>
              <a:gd name="connsiteY20" fmla="*/ 309154 h 1456224"/>
              <a:gd name="connsiteX21" fmla="*/ 458275 w 1265269"/>
              <a:gd name="connsiteY21" fmla="*/ 317862 h 1456224"/>
              <a:gd name="connsiteX22" fmla="*/ 443761 w 1265269"/>
              <a:gd name="connsiteY22" fmla="*/ 335280 h 1456224"/>
              <a:gd name="connsiteX23" fmla="*/ 437955 w 1265269"/>
              <a:gd name="connsiteY23" fmla="*/ 343988 h 1456224"/>
              <a:gd name="connsiteX24" fmla="*/ 429246 w 1265269"/>
              <a:gd name="connsiteY24" fmla="*/ 373017 h 1456224"/>
              <a:gd name="connsiteX25" fmla="*/ 426344 w 1265269"/>
              <a:gd name="connsiteY25" fmla="*/ 381725 h 1456224"/>
              <a:gd name="connsiteX26" fmla="*/ 423441 w 1265269"/>
              <a:gd name="connsiteY26" fmla="*/ 390434 h 1456224"/>
              <a:gd name="connsiteX27" fmla="*/ 432149 w 1265269"/>
              <a:gd name="connsiteY27" fmla="*/ 399142 h 1456224"/>
              <a:gd name="connsiteX28" fmla="*/ 435052 w 1265269"/>
              <a:gd name="connsiteY28" fmla="*/ 407851 h 1456224"/>
              <a:gd name="connsiteX29" fmla="*/ 443761 w 1265269"/>
              <a:gd name="connsiteY29" fmla="*/ 413657 h 1456224"/>
              <a:gd name="connsiteX30" fmla="*/ 472789 w 1265269"/>
              <a:gd name="connsiteY30" fmla="*/ 422365 h 1456224"/>
              <a:gd name="connsiteX31" fmla="*/ 481498 w 1265269"/>
              <a:gd name="connsiteY31" fmla="*/ 425268 h 1456224"/>
              <a:gd name="connsiteX32" fmla="*/ 484401 w 1265269"/>
              <a:gd name="connsiteY32" fmla="*/ 483325 h 1456224"/>
              <a:gd name="connsiteX33" fmla="*/ 481498 w 1265269"/>
              <a:gd name="connsiteY33" fmla="*/ 494937 h 1456224"/>
              <a:gd name="connsiteX34" fmla="*/ 469886 w 1265269"/>
              <a:gd name="connsiteY34" fmla="*/ 512354 h 1456224"/>
              <a:gd name="connsiteX35" fmla="*/ 464081 w 1265269"/>
              <a:gd name="connsiteY35" fmla="*/ 521062 h 1456224"/>
              <a:gd name="connsiteX36" fmla="*/ 472789 w 1265269"/>
              <a:gd name="connsiteY36" fmla="*/ 526868 h 1456224"/>
              <a:gd name="connsiteX37" fmla="*/ 498915 w 1265269"/>
              <a:gd name="connsiteY37" fmla="*/ 532674 h 1456224"/>
              <a:gd name="connsiteX38" fmla="*/ 504721 w 1265269"/>
              <a:gd name="connsiteY38" fmla="*/ 541382 h 1456224"/>
              <a:gd name="connsiteX39" fmla="*/ 504721 w 1265269"/>
              <a:gd name="connsiteY39" fmla="*/ 582022 h 1456224"/>
              <a:gd name="connsiteX40" fmla="*/ 493109 w 1265269"/>
              <a:gd name="connsiteY40" fmla="*/ 608148 h 1456224"/>
              <a:gd name="connsiteX41" fmla="*/ 490206 w 1265269"/>
              <a:gd name="connsiteY41" fmla="*/ 616857 h 1456224"/>
              <a:gd name="connsiteX42" fmla="*/ 484401 w 1265269"/>
              <a:gd name="connsiteY42" fmla="*/ 625565 h 1456224"/>
              <a:gd name="connsiteX43" fmla="*/ 481498 w 1265269"/>
              <a:gd name="connsiteY43" fmla="*/ 642982 h 1456224"/>
              <a:gd name="connsiteX44" fmla="*/ 464081 w 1265269"/>
              <a:gd name="connsiteY44" fmla="*/ 651691 h 1456224"/>
              <a:gd name="connsiteX45" fmla="*/ 440858 w 1265269"/>
              <a:gd name="connsiteY45" fmla="*/ 648788 h 1456224"/>
              <a:gd name="connsiteX46" fmla="*/ 423441 w 1265269"/>
              <a:gd name="connsiteY46" fmla="*/ 640080 h 1456224"/>
              <a:gd name="connsiteX47" fmla="*/ 403121 w 1265269"/>
              <a:gd name="connsiteY47" fmla="*/ 637177 h 1456224"/>
              <a:gd name="connsiteX48" fmla="*/ 394412 w 1265269"/>
              <a:gd name="connsiteY48" fmla="*/ 634274 h 1456224"/>
              <a:gd name="connsiteX49" fmla="*/ 379898 w 1265269"/>
              <a:gd name="connsiteY49" fmla="*/ 619760 h 1456224"/>
              <a:gd name="connsiteX50" fmla="*/ 362481 w 1265269"/>
              <a:gd name="connsiteY50" fmla="*/ 613954 h 1456224"/>
              <a:gd name="connsiteX51" fmla="*/ 345064 w 1265269"/>
              <a:gd name="connsiteY51" fmla="*/ 616857 h 1456224"/>
              <a:gd name="connsiteX52" fmla="*/ 342161 w 1265269"/>
              <a:gd name="connsiteY52" fmla="*/ 628468 h 1456224"/>
              <a:gd name="connsiteX53" fmla="*/ 347966 w 1265269"/>
              <a:gd name="connsiteY53" fmla="*/ 651691 h 1456224"/>
              <a:gd name="connsiteX54" fmla="*/ 333452 w 1265269"/>
              <a:gd name="connsiteY54" fmla="*/ 674914 h 1456224"/>
              <a:gd name="connsiteX55" fmla="*/ 321841 w 1265269"/>
              <a:gd name="connsiteY55" fmla="*/ 692331 h 1456224"/>
              <a:gd name="connsiteX56" fmla="*/ 307326 w 1265269"/>
              <a:gd name="connsiteY56" fmla="*/ 718457 h 1456224"/>
              <a:gd name="connsiteX57" fmla="*/ 301521 w 1265269"/>
              <a:gd name="connsiteY57" fmla="*/ 735874 h 1456224"/>
              <a:gd name="connsiteX58" fmla="*/ 298618 w 1265269"/>
              <a:gd name="connsiteY58" fmla="*/ 744582 h 1456224"/>
              <a:gd name="connsiteX59" fmla="*/ 295715 w 1265269"/>
              <a:gd name="connsiteY59" fmla="*/ 762000 h 1456224"/>
              <a:gd name="connsiteX60" fmla="*/ 289909 w 1265269"/>
              <a:gd name="connsiteY60" fmla="*/ 770708 h 1456224"/>
              <a:gd name="connsiteX61" fmla="*/ 287006 w 1265269"/>
              <a:gd name="connsiteY61" fmla="*/ 779417 h 1456224"/>
              <a:gd name="connsiteX62" fmla="*/ 284104 w 1265269"/>
              <a:gd name="connsiteY62" fmla="*/ 822960 h 1456224"/>
              <a:gd name="connsiteX63" fmla="*/ 275395 w 1265269"/>
              <a:gd name="connsiteY63" fmla="*/ 831668 h 1456224"/>
              <a:gd name="connsiteX64" fmla="*/ 257978 w 1265269"/>
              <a:gd name="connsiteY64" fmla="*/ 840377 h 1456224"/>
              <a:gd name="connsiteX65" fmla="*/ 237658 w 1265269"/>
              <a:gd name="connsiteY65" fmla="*/ 837474 h 1456224"/>
              <a:gd name="connsiteX66" fmla="*/ 217338 w 1265269"/>
              <a:gd name="connsiteY66" fmla="*/ 814251 h 1456224"/>
              <a:gd name="connsiteX67" fmla="*/ 202824 w 1265269"/>
              <a:gd name="connsiteY67" fmla="*/ 796834 h 1456224"/>
              <a:gd name="connsiteX68" fmla="*/ 199921 w 1265269"/>
              <a:gd name="connsiteY68" fmla="*/ 788125 h 1456224"/>
              <a:gd name="connsiteX69" fmla="*/ 182504 w 1265269"/>
              <a:gd name="connsiteY69" fmla="*/ 788125 h 1456224"/>
              <a:gd name="connsiteX70" fmla="*/ 118641 w 1265269"/>
              <a:gd name="connsiteY70" fmla="*/ 808445 h 1456224"/>
              <a:gd name="connsiteX71" fmla="*/ 109932 w 1265269"/>
              <a:gd name="connsiteY71" fmla="*/ 811348 h 1456224"/>
              <a:gd name="connsiteX72" fmla="*/ 92515 w 1265269"/>
              <a:gd name="connsiteY72" fmla="*/ 820057 h 1456224"/>
              <a:gd name="connsiteX73" fmla="*/ 89612 w 1265269"/>
              <a:gd name="connsiteY73" fmla="*/ 851988 h 1456224"/>
              <a:gd name="connsiteX74" fmla="*/ 80904 w 1265269"/>
              <a:gd name="connsiteY74" fmla="*/ 854891 h 1456224"/>
              <a:gd name="connsiteX75" fmla="*/ 72195 w 1265269"/>
              <a:gd name="connsiteY75" fmla="*/ 872308 h 1456224"/>
              <a:gd name="connsiteX76" fmla="*/ 80904 w 1265269"/>
              <a:gd name="connsiteY76" fmla="*/ 892628 h 1456224"/>
              <a:gd name="connsiteX77" fmla="*/ 98321 w 1265269"/>
              <a:gd name="connsiteY77" fmla="*/ 907142 h 1456224"/>
              <a:gd name="connsiteX78" fmla="*/ 107029 w 1265269"/>
              <a:gd name="connsiteY78" fmla="*/ 924560 h 1456224"/>
              <a:gd name="connsiteX79" fmla="*/ 112835 w 1265269"/>
              <a:gd name="connsiteY79" fmla="*/ 933268 h 1456224"/>
              <a:gd name="connsiteX80" fmla="*/ 115738 w 1265269"/>
              <a:gd name="connsiteY80" fmla="*/ 950685 h 1456224"/>
              <a:gd name="connsiteX81" fmla="*/ 118641 w 1265269"/>
              <a:gd name="connsiteY81" fmla="*/ 959394 h 1456224"/>
              <a:gd name="connsiteX82" fmla="*/ 124446 w 1265269"/>
              <a:gd name="connsiteY82" fmla="*/ 979714 h 1456224"/>
              <a:gd name="connsiteX83" fmla="*/ 115738 w 1265269"/>
              <a:gd name="connsiteY83" fmla="*/ 988422 h 1456224"/>
              <a:gd name="connsiteX84" fmla="*/ 107029 w 1265269"/>
              <a:gd name="connsiteY84" fmla="*/ 991325 h 1456224"/>
              <a:gd name="connsiteX85" fmla="*/ 86709 w 1265269"/>
              <a:gd name="connsiteY85" fmla="*/ 997131 h 1456224"/>
              <a:gd name="connsiteX86" fmla="*/ 72195 w 1265269"/>
              <a:gd name="connsiteY86" fmla="*/ 1014548 h 1456224"/>
              <a:gd name="connsiteX87" fmla="*/ 69292 w 1265269"/>
              <a:gd name="connsiteY87" fmla="*/ 1040674 h 1456224"/>
              <a:gd name="connsiteX88" fmla="*/ 57681 w 1265269"/>
              <a:gd name="connsiteY88" fmla="*/ 1058091 h 1456224"/>
              <a:gd name="connsiteX89" fmla="*/ 63486 w 1265269"/>
              <a:gd name="connsiteY89" fmla="*/ 1075508 h 1456224"/>
              <a:gd name="connsiteX90" fmla="*/ 60584 w 1265269"/>
              <a:gd name="connsiteY90" fmla="*/ 1110342 h 1456224"/>
              <a:gd name="connsiteX91" fmla="*/ 54778 w 1265269"/>
              <a:gd name="connsiteY91" fmla="*/ 1127760 h 1456224"/>
              <a:gd name="connsiteX92" fmla="*/ 51875 w 1265269"/>
              <a:gd name="connsiteY92" fmla="*/ 1139371 h 1456224"/>
              <a:gd name="connsiteX93" fmla="*/ 43166 w 1265269"/>
              <a:gd name="connsiteY93" fmla="*/ 1165497 h 1456224"/>
              <a:gd name="connsiteX94" fmla="*/ 34458 w 1265269"/>
              <a:gd name="connsiteY94" fmla="*/ 1182914 h 1456224"/>
              <a:gd name="connsiteX95" fmla="*/ 17041 w 1265269"/>
              <a:gd name="connsiteY95" fmla="*/ 1194525 h 1456224"/>
              <a:gd name="connsiteX96" fmla="*/ 11235 w 1265269"/>
              <a:gd name="connsiteY96" fmla="*/ 1203234 h 1456224"/>
              <a:gd name="connsiteX97" fmla="*/ 2526 w 1265269"/>
              <a:gd name="connsiteY97" fmla="*/ 1209040 h 1456224"/>
              <a:gd name="connsiteX98" fmla="*/ 14138 w 1265269"/>
              <a:gd name="connsiteY98" fmla="*/ 1229360 h 1456224"/>
              <a:gd name="connsiteX99" fmla="*/ 22846 w 1265269"/>
              <a:gd name="connsiteY99" fmla="*/ 1232262 h 1456224"/>
              <a:gd name="connsiteX100" fmla="*/ 31555 w 1265269"/>
              <a:gd name="connsiteY100" fmla="*/ 1238068 h 1456224"/>
              <a:gd name="connsiteX101" fmla="*/ 46069 w 1265269"/>
              <a:gd name="connsiteY101" fmla="*/ 1252582 h 1456224"/>
              <a:gd name="connsiteX102" fmla="*/ 63486 w 1265269"/>
              <a:gd name="connsiteY102" fmla="*/ 1249680 h 1456224"/>
              <a:gd name="connsiteX103" fmla="*/ 80904 w 1265269"/>
              <a:gd name="connsiteY103" fmla="*/ 1243874 h 1456224"/>
              <a:gd name="connsiteX104" fmla="*/ 115738 w 1265269"/>
              <a:gd name="connsiteY104" fmla="*/ 1246777 h 1456224"/>
              <a:gd name="connsiteX105" fmla="*/ 130252 w 1265269"/>
              <a:gd name="connsiteY105" fmla="*/ 1261291 h 1456224"/>
              <a:gd name="connsiteX106" fmla="*/ 138961 w 1265269"/>
              <a:gd name="connsiteY106" fmla="*/ 1267097 h 1456224"/>
              <a:gd name="connsiteX107" fmla="*/ 162184 w 1265269"/>
              <a:gd name="connsiteY107" fmla="*/ 1261291 h 1456224"/>
              <a:gd name="connsiteX108" fmla="*/ 153475 w 1265269"/>
              <a:gd name="connsiteY108" fmla="*/ 1258388 h 1456224"/>
              <a:gd name="connsiteX109" fmla="*/ 147669 w 1265269"/>
              <a:gd name="connsiteY109" fmla="*/ 1270000 h 1456224"/>
              <a:gd name="connsiteX110" fmla="*/ 150572 w 1265269"/>
              <a:gd name="connsiteY110" fmla="*/ 1296125 h 1456224"/>
              <a:gd name="connsiteX111" fmla="*/ 167989 w 1265269"/>
              <a:gd name="connsiteY111" fmla="*/ 1307737 h 1456224"/>
              <a:gd name="connsiteX112" fmla="*/ 185406 w 1265269"/>
              <a:gd name="connsiteY112" fmla="*/ 1316445 h 1456224"/>
              <a:gd name="connsiteX113" fmla="*/ 202824 w 1265269"/>
              <a:gd name="connsiteY113" fmla="*/ 1313542 h 1456224"/>
              <a:gd name="connsiteX114" fmla="*/ 214435 w 1265269"/>
              <a:gd name="connsiteY114" fmla="*/ 1307737 h 1456224"/>
              <a:gd name="connsiteX115" fmla="*/ 231852 w 1265269"/>
              <a:gd name="connsiteY115" fmla="*/ 1316445 h 1456224"/>
              <a:gd name="connsiteX116" fmla="*/ 234755 w 1265269"/>
              <a:gd name="connsiteY116" fmla="*/ 1307737 h 1456224"/>
              <a:gd name="connsiteX117" fmla="*/ 246366 w 1265269"/>
              <a:gd name="connsiteY117" fmla="*/ 1290320 h 1456224"/>
              <a:gd name="connsiteX118" fmla="*/ 249269 w 1265269"/>
              <a:gd name="connsiteY118" fmla="*/ 1281611 h 1456224"/>
              <a:gd name="connsiteX119" fmla="*/ 266686 w 1265269"/>
              <a:gd name="connsiteY119" fmla="*/ 1275805 h 1456224"/>
              <a:gd name="connsiteX120" fmla="*/ 275395 w 1265269"/>
              <a:gd name="connsiteY120" fmla="*/ 1272902 h 1456224"/>
              <a:gd name="connsiteX121" fmla="*/ 284104 w 1265269"/>
              <a:gd name="connsiteY121" fmla="*/ 1270000 h 1456224"/>
              <a:gd name="connsiteX122" fmla="*/ 333452 w 1265269"/>
              <a:gd name="connsiteY122" fmla="*/ 1287417 h 1456224"/>
              <a:gd name="connsiteX123" fmla="*/ 336355 w 1265269"/>
              <a:gd name="connsiteY123" fmla="*/ 1319348 h 1456224"/>
              <a:gd name="connsiteX124" fmla="*/ 365384 w 1265269"/>
              <a:gd name="connsiteY124" fmla="*/ 1328057 h 1456224"/>
              <a:gd name="connsiteX125" fmla="*/ 382801 w 1265269"/>
              <a:gd name="connsiteY125" fmla="*/ 1333862 h 1456224"/>
              <a:gd name="connsiteX126" fmla="*/ 408926 w 1265269"/>
              <a:gd name="connsiteY126" fmla="*/ 1342571 h 1456224"/>
              <a:gd name="connsiteX127" fmla="*/ 423441 w 1265269"/>
              <a:gd name="connsiteY127" fmla="*/ 1359988 h 1456224"/>
              <a:gd name="connsiteX128" fmla="*/ 432149 w 1265269"/>
              <a:gd name="connsiteY128" fmla="*/ 1365794 h 1456224"/>
              <a:gd name="connsiteX129" fmla="*/ 469886 w 1265269"/>
              <a:gd name="connsiteY129" fmla="*/ 1368697 h 1456224"/>
              <a:gd name="connsiteX130" fmla="*/ 487304 w 1265269"/>
              <a:gd name="connsiteY130" fmla="*/ 1374502 h 1456224"/>
              <a:gd name="connsiteX131" fmla="*/ 496012 w 1265269"/>
              <a:gd name="connsiteY131" fmla="*/ 1377405 h 1456224"/>
              <a:gd name="connsiteX132" fmla="*/ 507624 w 1265269"/>
              <a:gd name="connsiteY132" fmla="*/ 1380308 h 1456224"/>
              <a:gd name="connsiteX133" fmla="*/ 525041 w 1265269"/>
              <a:gd name="connsiteY133" fmla="*/ 1391920 h 1456224"/>
              <a:gd name="connsiteX134" fmla="*/ 533749 w 1265269"/>
              <a:gd name="connsiteY134" fmla="*/ 1397725 h 1456224"/>
              <a:gd name="connsiteX135" fmla="*/ 542458 w 1265269"/>
              <a:gd name="connsiteY135" fmla="*/ 1415142 h 1456224"/>
              <a:gd name="connsiteX136" fmla="*/ 545361 w 1265269"/>
              <a:gd name="connsiteY136" fmla="*/ 1423851 h 1456224"/>
              <a:gd name="connsiteX137" fmla="*/ 562778 w 1265269"/>
              <a:gd name="connsiteY137" fmla="*/ 1429657 h 1456224"/>
              <a:gd name="connsiteX138" fmla="*/ 571486 w 1265269"/>
              <a:gd name="connsiteY138" fmla="*/ 1432560 h 1456224"/>
              <a:gd name="connsiteX139" fmla="*/ 580195 w 1265269"/>
              <a:gd name="connsiteY139" fmla="*/ 1435462 h 1456224"/>
              <a:gd name="connsiteX140" fmla="*/ 583098 w 1265269"/>
              <a:gd name="connsiteY140" fmla="*/ 1449977 h 1456224"/>
              <a:gd name="connsiteX141" fmla="*/ 603418 w 1265269"/>
              <a:gd name="connsiteY141" fmla="*/ 1449977 h 1456224"/>
              <a:gd name="connsiteX142" fmla="*/ 606321 w 1265269"/>
              <a:gd name="connsiteY142" fmla="*/ 1426754 h 1456224"/>
              <a:gd name="connsiteX143" fmla="*/ 623738 w 1265269"/>
              <a:gd name="connsiteY143" fmla="*/ 1409337 h 1456224"/>
              <a:gd name="connsiteX144" fmla="*/ 629544 w 1265269"/>
              <a:gd name="connsiteY144" fmla="*/ 1400628 h 1456224"/>
              <a:gd name="connsiteX145" fmla="*/ 635349 w 1265269"/>
              <a:gd name="connsiteY145" fmla="*/ 1383211 h 1456224"/>
              <a:gd name="connsiteX146" fmla="*/ 646961 w 1265269"/>
              <a:gd name="connsiteY146" fmla="*/ 1365794 h 1456224"/>
              <a:gd name="connsiteX147" fmla="*/ 658572 w 1265269"/>
              <a:gd name="connsiteY147" fmla="*/ 1351280 h 1456224"/>
              <a:gd name="connsiteX148" fmla="*/ 661475 w 1265269"/>
              <a:gd name="connsiteY148" fmla="*/ 1342571 h 1456224"/>
              <a:gd name="connsiteX149" fmla="*/ 675989 w 1265269"/>
              <a:gd name="connsiteY149" fmla="*/ 1325154 h 1456224"/>
              <a:gd name="connsiteX150" fmla="*/ 693406 w 1265269"/>
              <a:gd name="connsiteY150" fmla="*/ 1296125 h 1456224"/>
              <a:gd name="connsiteX151" fmla="*/ 696309 w 1265269"/>
              <a:gd name="connsiteY151" fmla="*/ 1287417 h 1456224"/>
              <a:gd name="connsiteX152" fmla="*/ 707921 w 1265269"/>
              <a:gd name="connsiteY152" fmla="*/ 1270000 h 1456224"/>
              <a:gd name="connsiteX153" fmla="*/ 719532 w 1265269"/>
              <a:gd name="connsiteY153" fmla="*/ 1246777 h 1456224"/>
              <a:gd name="connsiteX154" fmla="*/ 728241 w 1265269"/>
              <a:gd name="connsiteY154" fmla="*/ 1240971 h 1456224"/>
              <a:gd name="connsiteX155" fmla="*/ 736949 w 1265269"/>
              <a:gd name="connsiteY155" fmla="*/ 1238068 h 1456224"/>
              <a:gd name="connsiteX156" fmla="*/ 754366 w 1265269"/>
              <a:gd name="connsiteY156" fmla="*/ 1226457 h 1456224"/>
              <a:gd name="connsiteX157" fmla="*/ 763075 w 1265269"/>
              <a:gd name="connsiteY157" fmla="*/ 1220651 h 1456224"/>
              <a:gd name="connsiteX158" fmla="*/ 780492 w 1265269"/>
              <a:gd name="connsiteY158" fmla="*/ 1203234 h 1456224"/>
              <a:gd name="connsiteX159" fmla="*/ 792104 w 1265269"/>
              <a:gd name="connsiteY159" fmla="*/ 1180011 h 1456224"/>
              <a:gd name="connsiteX160" fmla="*/ 797909 w 1265269"/>
              <a:gd name="connsiteY160" fmla="*/ 1168400 h 1456224"/>
              <a:gd name="connsiteX161" fmla="*/ 806618 w 1265269"/>
              <a:gd name="connsiteY161" fmla="*/ 1150982 h 1456224"/>
              <a:gd name="connsiteX162" fmla="*/ 809521 w 1265269"/>
              <a:gd name="connsiteY162" fmla="*/ 1133565 h 1456224"/>
              <a:gd name="connsiteX163" fmla="*/ 815326 w 1265269"/>
              <a:gd name="connsiteY163" fmla="*/ 1104537 h 1456224"/>
              <a:gd name="connsiteX164" fmla="*/ 818229 w 1265269"/>
              <a:gd name="connsiteY164" fmla="*/ 1078411 h 1456224"/>
              <a:gd name="connsiteX165" fmla="*/ 815326 w 1265269"/>
              <a:gd name="connsiteY165" fmla="*/ 1037771 h 1456224"/>
              <a:gd name="connsiteX166" fmla="*/ 809521 w 1265269"/>
              <a:gd name="connsiteY166" fmla="*/ 1029062 h 1456224"/>
              <a:gd name="connsiteX167" fmla="*/ 800812 w 1265269"/>
              <a:gd name="connsiteY167" fmla="*/ 1008742 h 1456224"/>
              <a:gd name="connsiteX168" fmla="*/ 795006 w 1265269"/>
              <a:gd name="connsiteY168" fmla="*/ 1000034 h 1456224"/>
              <a:gd name="connsiteX169" fmla="*/ 786298 w 1265269"/>
              <a:gd name="connsiteY169" fmla="*/ 973908 h 1456224"/>
              <a:gd name="connsiteX170" fmla="*/ 783395 w 1265269"/>
              <a:gd name="connsiteY170" fmla="*/ 965200 h 1456224"/>
              <a:gd name="connsiteX171" fmla="*/ 771784 w 1265269"/>
              <a:gd name="connsiteY171" fmla="*/ 947782 h 1456224"/>
              <a:gd name="connsiteX172" fmla="*/ 765978 w 1265269"/>
              <a:gd name="connsiteY172" fmla="*/ 939074 h 1456224"/>
              <a:gd name="connsiteX173" fmla="*/ 763075 w 1265269"/>
              <a:gd name="connsiteY173" fmla="*/ 930365 h 1456224"/>
              <a:gd name="connsiteX174" fmla="*/ 757269 w 1265269"/>
              <a:gd name="connsiteY174" fmla="*/ 921657 h 1456224"/>
              <a:gd name="connsiteX175" fmla="*/ 760172 w 1265269"/>
              <a:gd name="connsiteY175" fmla="*/ 910045 h 1456224"/>
              <a:gd name="connsiteX176" fmla="*/ 771784 w 1265269"/>
              <a:gd name="connsiteY176" fmla="*/ 892628 h 1456224"/>
              <a:gd name="connsiteX177" fmla="*/ 777589 w 1265269"/>
              <a:gd name="connsiteY177" fmla="*/ 883920 h 1456224"/>
              <a:gd name="connsiteX178" fmla="*/ 780492 w 1265269"/>
              <a:gd name="connsiteY178" fmla="*/ 875211 h 1456224"/>
              <a:gd name="connsiteX179" fmla="*/ 777589 w 1265269"/>
              <a:gd name="connsiteY179" fmla="*/ 857794 h 1456224"/>
              <a:gd name="connsiteX180" fmla="*/ 768881 w 1265269"/>
              <a:gd name="connsiteY180" fmla="*/ 851988 h 1456224"/>
              <a:gd name="connsiteX181" fmla="*/ 748561 w 1265269"/>
              <a:gd name="connsiteY181" fmla="*/ 846182 h 1456224"/>
              <a:gd name="connsiteX182" fmla="*/ 739852 w 1265269"/>
              <a:gd name="connsiteY182" fmla="*/ 843280 h 1456224"/>
              <a:gd name="connsiteX183" fmla="*/ 736949 w 1265269"/>
              <a:gd name="connsiteY183" fmla="*/ 834571 h 1456224"/>
              <a:gd name="connsiteX184" fmla="*/ 748561 w 1265269"/>
              <a:gd name="connsiteY184" fmla="*/ 808445 h 1456224"/>
              <a:gd name="connsiteX185" fmla="*/ 757269 w 1265269"/>
              <a:gd name="connsiteY185" fmla="*/ 799737 h 1456224"/>
              <a:gd name="connsiteX186" fmla="*/ 760172 w 1265269"/>
              <a:gd name="connsiteY186" fmla="*/ 791028 h 1456224"/>
              <a:gd name="connsiteX187" fmla="*/ 780492 w 1265269"/>
              <a:gd name="connsiteY187" fmla="*/ 764902 h 1456224"/>
              <a:gd name="connsiteX188" fmla="*/ 783395 w 1265269"/>
              <a:gd name="connsiteY188" fmla="*/ 756194 h 1456224"/>
              <a:gd name="connsiteX189" fmla="*/ 792104 w 1265269"/>
              <a:gd name="connsiteY189" fmla="*/ 753291 h 1456224"/>
              <a:gd name="connsiteX190" fmla="*/ 803715 w 1265269"/>
              <a:gd name="connsiteY190" fmla="*/ 747485 h 1456224"/>
              <a:gd name="connsiteX191" fmla="*/ 806618 w 1265269"/>
              <a:gd name="connsiteY191" fmla="*/ 738777 h 1456224"/>
              <a:gd name="connsiteX192" fmla="*/ 861772 w 1265269"/>
              <a:gd name="connsiteY192" fmla="*/ 730068 h 1456224"/>
              <a:gd name="connsiteX193" fmla="*/ 873384 w 1265269"/>
              <a:gd name="connsiteY193" fmla="*/ 727165 h 1456224"/>
              <a:gd name="connsiteX194" fmla="*/ 882092 w 1265269"/>
              <a:gd name="connsiteY194" fmla="*/ 709748 h 1456224"/>
              <a:gd name="connsiteX195" fmla="*/ 887898 w 1265269"/>
              <a:gd name="connsiteY195" fmla="*/ 701040 h 1456224"/>
              <a:gd name="connsiteX196" fmla="*/ 896606 w 1265269"/>
              <a:gd name="connsiteY196" fmla="*/ 683622 h 1456224"/>
              <a:gd name="connsiteX197" fmla="*/ 899509 w 1265269"/>
              <a:gd name="connsiteY197" fmla="*/ 674914 h 1456224"/>
              <a:gd name="connsiteX198" fmla="*/ 908218 w 1265269"/>
              <a:gd name="connsiteY198" fmla="*/ 672011 h 1456224"/>
              <a:gd name="connsiteX199" fmla="*/ 925635 w 1265269"/>
              <a:gd name="connsiteY199" fmla="*/ 677817 h 1456224"/>
              <a:gd name="connsiteX200" fmla="*/ 945955 w 1265269"/>
              <a:gd name="connsiteY200" fmla="*/ 683622 h 1456224"/>
              <a:gd name="connsiteX201" fmla="*/ 951761 w 1265269"/>
              <a:gd name="connsiteY201" fmla="*/ 692331 h 1456224"/>
              <a:gd name="connsiteX202" fmla="*/ 966275 w 1265269"/>
              <a:gd name="connsiteY202" fmla="*/ 680720 h 1456224"/>
              <a:gd name="connsiteX203" fmla="*/ 974984 w 1265269"/>
              <a:gd name="connsiteY203" fmla="*/ 674914 h 1456224"/>
              <a:gd name="connsiteX204" fmla="*/ 995304 w 1265269"/>
              <a:gd name="connsiteY204" fmla="*/ 669108 h 1456224"/>
              <a:gd name="connsiteX205" fmla="*/ 1004012 w 1265269"/>
              <a:gd name="connsiteY205" fmla="*/ 698137 h 1456224"/>
              <a:gd name="connsiteX206" fmla="*/ 1012721 w 1265269"/>
              <a:gd name="connsiteY206" fmla="*/ 701040 h 1456224"/>
              <a:gd name="connsiteX207" fmla="*/ 1076584 w 1265269"/>
              <a:gd name="connsiteY207" fmla="*/ 686525 h 1456224"/>
              <a:gd name="connsiteX208" fmla="*/ 1085292 w 1265269"/>
              <a:gd name="connsiteY208" fmla="*/ 680720 h 1456224"/>
              <a:gd name="connsiteX209" fmla="*/ 1105612 w 1265269"/>
              <a:gd name="connsiteY209" fmla="*/ 654594 h 1456224"/>
              <a:gd name="connsiteX210" fmla="*/ 1111418 w 1265269"/>
              <a:gd name="connsiteY210" fmla="*/ 645885 h 1456224"/>
              <a:gd name="connsiteX211" fmla="*/ 1128835 w 1265269"/>
              <a:gd name="connsiteY211" fmla="*/ 605245 h 1456224"/>
              <a:gd name="connsiteX212" fmla="*/ 1128835 w 1265269"/>
              <a:gd name="connsiteY212" fmla="*/ 605245 h 1456224"/>
              <a:gd name="connsiteX213" fmla="*/ 1131738 w 1265269"/>
              <a:gd name="connsiteY213" fmla="*/ 596537 h 1456224"/>
              <a:gd name="connsiteX214" fmla="*/ 1140446 w 1265269"/>
              <a:gd name="connsiteY214" fmla="*/ 593634 h 1456224"/>
              <a:gd name="connsiteX215" fmla="*/ 1154961 w 1265269"/>
              <a:gd name="connsiteY215" fmla="*/ 590731 h 1456224"/>
              <a:gd name="connsiteX216" fmla="*/ 1172378 w 1265269"/>
              <a:gd name="connsiteY216" fmla="*/ 584925 h 1456224"/>
              <a:gd name="connsiteX217" fmla="*/ 1195601 w 1265269"/>
              <a:gd name="connsiteY217" fmla="*/ 587828 h 1456224"/>
              <a:gd name="connsiteX218" fmla="*/ 1192698 w 1265269"/>
              <a:gd name="connsiteY218" fmla="*/ 611051 h 1456224"/>
              <a:gd name="connsiteX219" fmla="*/ 1204309 w 1265269"/>
              <a:gd name="connsiteY219" fmla="*/ 608148 h 1456224"/>
              <a:gd name="connsiteX220" fmla="*/ 1221726 w 1265269"/>
              <a:gd name="connsiteY220" fmla="*/ 602342 h 1456224"/>
              <a:gd name="connsiteX221" fmla="*/ 1230435 w 1265269"/>
              <a:gd name="connsiteY221" fmla="*/ 599440 h 1456224"/>
              <a:gd name="connsiteX222" fmla="*/ 1250755 w 1265269"/>
              <a:gd name="connsiteY222" fmla="*/ 593634 h 1456224"/>
              <a:gd name="connsiteX223" fmla="*/ 1247852 w 1265269"/>
              <a:gd name="connsiteY223" fmla="*/ 573314 h 1456224"/>
              <a:gd name="connsiteX224" fmla="*/ 1244949 w 1265269"/>
              <a:gd name="connsiteY224" fmla="*/ 561702 h 1456224"/>
              <a:gd name="connsiteX225" fmla="*/ 1227532 w 1265269"/>
              <a:gd name="connsiteY225" fmla="*/ 550091 h 1456224"/>
              <a:gd name="connsiteX226" fmla="*/ 1218824 w 1265269"/>
              <a:gd name="connsiteY226" fmla="*/ 544285 h 1456224"/>
              <a:gd name="connsiteX227" fmla="*/ 1207212 w 1265269"/>
              <a:gd name="connsiteY227" fmla="*/ 526868 h 1456224"/>
              <a:gd name="connsiteX228" fmla="*/ 1204309 w 1265269"/>
              <a:gd name="connsiteY228" fmla="*/ 518160 h 1456224"/>
              <a:gd name="connsiteX229" fmla="*/ 1195601 w 1265269"/>
              <a:gd name="connsiteY229" fmla="*/ 509451 h 1456224"/>
              <a:gd name="connsiteX230" fmla="*/ 1192698 w 1265269"/>
              <a:gd name="connsiteY230" fmla="*/ 489131 h 1456224"/>
              <a:gd name="connsiteX231" fmla="*/ 1198504 w 1265269"/>
              <a:gd name="connsiteY231" fmla="*/ 433977 h 1456224"/>
              <a:gd name="connsiteX232" fmla="*/ 1201406 w 1265269"/>
              <a:gd name="connsiteY232" fmla="*/ 425268 h 1456224"/>
              <a:gd name="connsiteX233" fmla="*/ 1218824 w 1265269"/>
              <a:gd name="connsiteY233" fmla="*/ 407851 h 1456224"/>
              <a:gd name="connsiteX234" fmla="*/ 1227532 w 1265269"/>
              <a:gd name="connsiteY234" fmla="*/ 402045 h 1456224"/>
              <a:gd name="connsiteX235" fmla="*/ 1265269 w 1265269"/>
              <a:gd name="connsiteY235" fmla="*/ 399142 h 1456224"/>
              <a:gd name="connsiteX236" fmla="*/ 1259464 w 1265269"/>
              <a:gd name="connsiteY236" fmla="*/ 381725 h 1456224"/>
              <a:gd name="connsiteX237" fmla="*/ 1242046 w 1265269"/>
              <a:gd name="connsiteY237" fmla="*/ 367211 h 1456224"/>
              <a:gd name="connsiteX238" fmla="*/ 1227532 w 1265269"/>
              <a:gd name="connsiteY238" fmla="*/ 355600 h 1456224"/>
              <a:gd name="connsiteX239" fmla="*/ 1213018 w 1265269"/>
              <a:gd name="connsiteY239" fmla="*/ 341085 h 1456224"/>
              <a:gd name="connsiteX240" fmla="*/ 1198504 w 1265269"/>
              <a:gd name="connsiteY240" fmla="*/ 323668 h 1456224"/>
              <a:gd name="connsiteX241" fmla="*/ 1189795 w 1265269"/>
              <a:gd name="connsiteY241" fmla="*/ 317862 h 1456224"/>
              <a:gd name="connsiteX242" fmla="*/ 1172378 w 1265269"/>
              <a:gd name="connsiteY242" fmla="*/ 312057 h 1456224"/>
              <a:gd name="connsiteX243" fmla="*/ 1146252 w 1265269"/>
              <a:gd name="connsiteY243" fmla="*/ 317862 h 1456224"/>
              <a:gd name="connsiteX244" fmla="*/ 1140446 w 1265269"/>
              <a:gd name="connsiteY244" fmla="*/ 326571 h 1456224"/>
              <a:gd name="connsiteX245" fmla="*/ 1131738 w 1265269"/>
              <a:gd name="connsiteY245" fmla="*/ 332377 h 1456224"/>
              <a:gd name="connsiteX246" fmla="*/ 1111418 w 1265269"/>
              <a:gd name="connsiteY246" fmla="*/ 326571 h 1456224"/>
              <a:gd name="connsiteX247" fmla="*/ 1105612 w 1265269"/>
              <a:gd name="connsiteY247" fmla="*/ 317862 h 1456224"/>
              <a:gd name="connsiteX248" fmla="*/ 1088195 w 1265269"/>
              <a:gd name="connsiteY248" fmla="*/ 306251 h 1456224"/>
              <a:gd name="connsiteX249" fmla="*/ 1070778 w 1265269"/>
              <a:gd name="connsiteY249" fmla="*/ 291737 h 1456224"/>
              <a:gd name="connsiteX250" fmla="*/ 1056264 w 1265269"/>
              <a:gd name="connsiteY250" fmla="*/ 277222 h 1456224"/>
              <a:gd name="connsiteX251" fmla="*/ 1038846 w 1265269"/>
              <a:gd name="connsiteY251" fmla="*/ 271417 h 1456224"/>
              <a:gd name="connsiteX252" fmla="*/ 1024332 w 1265269"/>
              <a:gd name="connsiteY252" fmla="*/ 274320 h 1456224"/>
              <a:gd name="connsiteX253" fmla="*/ 1015624 w 1265269"/>
              <a:gd name="connsiteY253" fmla="*/ 280125 h 1456224"/>
              <a:gd name="connsiteX254" fmla="*/ 995304 w 1265269"/>
              <a:gd name="connsiteY254" fmla="*/ 291737 h 1456224"/>
              <a:gd name="connsiteX255" fmla="*/ 986595 w 1265269"/>
              <a:gd name="connsiteY255" fmla="*/ 300445 h 1456224"/>
              <a:gd name="connsiteX256" fmla="*/ 969178 w 1265269"/>
              <a:gd name="connsiteY256" fmla="*/ 314960 h 1456224"/>
              <a:gd name="connsiteX257" fmla="*/ 957566 w 1265269"/>
              <a:gd name="connsiteY257" fmla="*/ 335280 h 1456224"/>
              <a:gd name="connsiteX258" fmla="*/ 951761 w 1265269"/>
              <a:gd name="connsiteY258" fmla="*/ 343988 h 1456224"/>
              <a:gd name="connsiteX259" fmla="*/ 948858 w 1265269"/>
              <a:gd name="connsiteY259" fmla="*/ 358502 h 1456224"/>
              <a:gd name="connsiteX260" fmla="*/ 945955 w 1265269"/>
              <a:gd name="connsiteY260" fmla="*/ 439782 h 1456224"/>
              <a:gd name="connsiteX261" fmla="*/ 925635 w 1265269"/>
              <a:gd name="connsiteY261" fmla="*/ 465908 h 1456224"/>
              <a:gd name="connsiteX262" fmla="*/ 919829 w 1265269"/>
              <a:gd name="connsiteY262" fmla="*/ 474617 h 1456224"/>
              <a:gd name="connsiteX263" fmla="*/ 911121 w 1265269"/>
              <a:gd name="connsiteY263" fmla="*/ 480422 h 1456224"/>
              <a:gd name="connsiteX264" fmla="*/ 896606 w 1265269"/>
              <a:gd name="connsiteY264" fmla="*/ 477520 h 1456224"/>
              <a:gd name="connsiteX265" fmla="*/ 884995 w 1265269"/>
              <a:gd name="connsiteY265" fmla="*/ 460102 h 1456224"/>
              <a:gd name="connsiteX266" fmla="*/ 879189 w 1265269"/>
              <a:gd name="connsiteY266" fmla="*/ 451394 h 1456224"/>
              <a:gd name="connsiteX267" fmla="*/ 876286 w 1265269"/>
              <a:gd name="connsiteY267" fmla="*/ 442685 h 1456224"/>
              <a:gd name="connsiteX268" fmla="*/ 867578 w 1265269"/>
              <a:gd name="connsiteY268" fmla="*/ 448491 h 1456224"/>
              <a:gd name="connsiteX269" fmla="*/ 864675 w 1265269"/>
              <a:gd name="connsiteY269" fmla="*/ 457200 h 1456224"/>
              <a:gd name="connsiteX270" fmla="*/ 858869 w 1265269"/>
              <a:gd name="connsiteY270" fmla="*/ 465908 h 1456224"/>
              <a:gd name="connsiteX271" fmla="*/ 855966 w 1265269"/>
              <a:gd name="connsiteY271" fmla="*/ 474617 h 1456224"/>
              <a:gd name="connsiteX272" fmla="*/ 838549 w 1265269"/>
              <a:gd name="connsiteY272" fmla="*/ 489131 h 1456224"/>
              <a:gd name="connsiteX273" fmla="*/ 821132 w 1265269"/>
              <a:gd name="connsiteY273" fmla="*/ 494937 h 1456224"/>
              <a:gd name="connsiteX274" fmla="*/ 803715 w 1265269"/>
              <a:gd name="connsiteY274" fmla="*/ 500742 h 1456224"/>
              <a:gd name="connsiteX275" fmla="*/ 774686 w 1265269"/>
              <a:gd name="connsiteY275" fmla="*/ 503645 h 1456224"/>
              <a:gd name="connsiteX276" fmla="*/ 763075 w 1265269"/>
              <a:gd name="connsiteY276" fmla="*/ 506548 h 1456224"/>
              <a:gd name="connsiteX277" fmla="*/ 736949 w 1265269"/>
              <a:gd name="connsiteY277" fmla="*/ 526868 h 1456224"/>
              <a:gd name="connsiteX278" fmla="*/ 722435 w 1265269"/>
              <a:gd name="connsiteY278" fmla="*/ 523965 h 1456224"/>
              <a:gd name="connsiteX279" fmla="*/ 716629 w 1265269"/>
              <a:gd name="connsiteY279" fmla="*/ 512354 h 1456224"/>
              <a:gd name="connsiteX280" fmla="*/ 710824 w 1265269"/>
              <a:gd name="connsiteY280" fmla="*/ 494937 h 1456224"/>
              <a:gd name="connsiteX281" fmla="*/ 707921 w 1265269"/>
              <a:gd name="connsiteY281" fmla="*/ 486228 h 1456224"/>
              <a:gd name="connsiteX282" fmla="*/ 702115 w 1265269"/>
              <a:gd name="connsiteY282" fmla="*/ 460102 h 1456224"/>
              <a:gd name="connsiteX283" fmla="*/ 702115 w 1265269"/>
              <a:gd name="connsiteY283" fmla="*/ 355600 h 1456224"/>
              <a:gd name="connsiteX284" fmla="*/ 707921 w 1265269"/>
              <a:gd name="connsiteY284" fmla="*/ 338182 h 1456224"/>
              <a:gd name="connsiteX285" fmla="*/ 710824 w 1265269"/>
              <a:gd name="connsiteY285" fmla="*/ 329474 h 1456224"/>
              <a:gd name="connsiteX286" fmla="*/ 707921 w 1265269"/>
              <a:gd name="connsiteY286" fmla="*/ 306251 h 1456224"/>
              <a:gd name="connsiteX287" fmla="*/ 699212 w 1265269"/>
              <a:gd name="connsiteY287" fmla="*/ 300445 h 1456224"/>
              <a:gd name="connsiteX288" fmla="*/ 664378 w 1265269"/>
              <a:gd name="connsiteY288" fmla="*/ 294640 h 1456224"/>
              <a:gd name="connsiteX289" fmla="*/ 652766 w 1265269"/>
              <a:gd name="connsiteY289" fmla="*/ 291737 h 1456224"/>
              <a:gd name="connsiteX290" fmla="*/ 644058 w 1265269"/>
              <a:gd name="connsiteY290" fmla="*/ 262708 h 1456224"/>
              <a:gd name="connsiteX291" fmla="*/ 638252 w 1265269"/>
              <a:gd name="connsiteY291" fmla="*/ 254000 h 1456224"/>
              <a:gd name="connsiteX292" fmla="*/ 620835 w 1265269"/>
              <a:gd name="connsiteY292" fmla="*/ 242388 h 1456224"/>
              <a:gd name="connsiteX293" fmla="*/ 612126 w 1265269"/>
              <a:gd name="connsiteY293" fmla="*/ 236582 h 1456224"/>
              <a:gd name="connsiteX294" fmla="*/ 603418 w 1265269"/>
              <a:gd name="connsiteY294" fmla="*/ 219165 h 1456224"/>
              <a:gd name="connsiteX295" fmla="*/ 609224 w 1265269"/>
              <a:gd name="connsiteY295" fmla="*/ 210457 h 1456224"/>
              <a:gd name="connsiteX296" fmla="*/ 617932 w 1265269"/>
              <a:gd name="connsiteY296" fmla="*/ 207554 h 1456224"/>
              <a:gd name="connsiteX297" fmla="*/ 632446 w 1265269"/>
              <a:gd name="connsiteY297" fmla="*/ 193040 h 1456224"/>
              <a:gd name="connsiteX298" fmla="*/ 638252 w 1265269"/>
              <a:gd name="connsiteY298" fmla="*/ 184331 h 1456224"/>
              <a:gd name="connsiteX299" fmla="*/ 629544 w 1265269"/>
              <a:gd name="connsiteY299" fmla="*/ 175622 h 1456224"/>
              <a:gd name="connsiteX300" fmla="*/ 623738 w 1265269"/>
              <a:gd name="connsiteY300" fmla="*/ 166914 h 1456224"/>
              <a:gd name="connsiteX301" fmla="*/ 612126 w 1265269"/>
              <a:gd name="connsiteY301" fmla="*/ 161108 h 1456224"/>
              <a:gd name="connsiteX302" fmla="*/ 594709 w 1265269"/>
              <a:gd name="connsiteY302" fmla="*/ 155302 h 1456224"/>
              <a:gd name="connsiteX303" fmla="*/ 586001 w 1265269"/>
              <a:gd name="connsiteY303" fmla="*/ 146594 h 1456224"/>
              <a:gd name="connsiteX304" fmla="*/ 583098 w 1265269"/>
              <a:gd name="connsiteY304" fmla="*/ 137885 h 1456224"/>
              <a:gd name="connsiteX305" fmla="*/ 577292 w 1265269"/>
              <a:gd name="connsiteY305" fmla="*/ 111760 h 1456224"/>
              <a:gd name="connsiteX306" fmla="*/ 565681 w 1265269"/>
              <a:gd name="connsiteY306" fmla="*/ 94342 h 1456224"/>
              <a:gd name="connsiteX307" fmla="*/ 559875 w 1265269"/>
              <a:gd name="connsiteY307" fmla="*/ 76925 h 1456224"/>
              <a:gd name="connsiteX308" fmla="*/ 551166 w 1265269"/>
              <a:gd name="connsiteY308" fmla="*/ 74022 h 1456224"/>
              <a:gd name="connsiteX309" fmla="*/ 533749 w 1265269"/>
              <a:gd name="connsiteY309" fmla="*/ 65314 h 1456224"/>
              <a:gd name="connsiteX310" fmla="*/ 507624 w 1265269"/>
              <a:gd name="connsiteY310" fmla="*/ 62411 h 1456224"/>
              <a:gd name="connsiteX311" fmla="*/ 493109 w 1265269"/>
              <a:gd name="connsiteY311" fmla="*/ 47897 h 1456224"/>
              <a:gd name="connsiteX312" fmla="*/ 487304 w 1265269"/>
              <a:gd name="connsiteY312" fmla="*/ 39188 h 1456224"/>
              <a:gd name="connsiteX313" fmla="*/ 504721 w 1265269"/>
              <a:gd name="connsiteY313" fmla="*/ 24674 h 1456224"/>
              <a:gd name="connsiteX314" fmla="*/ 510526 w 1265269"/>
              <a:gd name="connsiteY314" fmla="*/ 15965 h 1456224"/>
              <a:gd name="connsiteX315" fmla="*/ 516332 w 1265269"/>
              <a:gd name="connsiteY315" fmla="*/ 1451 h 14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265269" h="1456224">
                <a:moveTo>
                  <a:pt x="516332" y="1451"/>
                </a:moveTo>
                <a:cubicBezTo>
                  <a:pt x="511978" y="0"/>
                  <a:pt x="490598" y="3126"/>
                  <a:pt x="484401" y="7257"/>
                </a:cubicBezTo>
                <a:cubicBezTo>
                  <a:pt x="480985" y="9534"/>
                  <a:pt x="478364" y="12848"/>
                  <a:pt x="475692" y="15965"/>
                </a:cubicBezTo>
                <a:cubicBezTo>
                  <a:pt x="472543" y="19638"/>
                  <a:pt x="469887" y="23706"/>
                  <a:pt x="466984" y="27577"/>
                </a:cubicBezTo>
                <a:cubicBezTo>
                  <a:pt x="466016" y="30480"/>
                  <a:pt x="465286" y="33473"/>
                  <a:pt x="464081" y="36285"/>
                </a:cubicBezTo>
                <a:cubicBezTo>
                  <a:pt x="453319" y="61394"/>
                  <a:pt x="462180" y="36184"/>
                  <a:pt x="455372" y="56605"/>
                </a:cubicBezTo>
                <a:cubicBezTo>
                  <a:pt x="454404" y="63378"/>
                  <a:pt x="453594" y="70176"/>
                  <a:pt x="452469" y="76925"/>
                </a:cubicBezTo>
                <a:cubicBezTo>
                  <a:pt x="451658" y="81792"/>
                  <a:pt x="449566" y="86506"/>
                  <a:pt x="449566" y="91440"/>
                </a:cubicBezTo>
                <a:cubicBezTo>
                  <a:pt x="449566" y="103092"/>
                  <a:pt x="449350" y="115048"/>
                  <a:pt x="452469" y="126274"/>
                </a:cubicBezTo>
                <a:cubicBezTo>
                  <a:pt x="454337" y="132997"/>
                  <a:pt x="461874" y="137071"/>
                  <a:pt x="464081" y="143691"/>
                </a:cubicBezTo>
                <a:cubicBezTo>
                  <a:pt x="465049" y="146594"/>
                  <a:pt x="465616" y="149663"/>
                  <a:pt x="466984" y="152400"/>
                </a:cubicBezTo>
                <a:cubicBezTo>
                  <a:pt x="473031" y="164494"/>
                  <a:pt x="477144" y="164012"/>
                  <a:pt x="490206" y="172720"/>
                </a:cubicBezTo>
                <a:lnTo>
                  <a:pt x="498915" y="178525"/>
                </a:lnTo>
                <a:cubicBezTo>
                  <a:pt x="503738" y="197816"/>
                  <a:pt x="503980" y="193367"/>
                  <a:pt x="498915" y="222068"/>
                </a:cubicBezTo>
                <a:cubicBezTo>
                  <a:pt x="497851" y="228095"/>
                  <a:pt x="498201" y="236090"/>
                  <a:pt x="493109" y="239485"/>
                </a:cubicBezTo>
                <a:lnTo>
                  <a:pt x="484401" y="245291"/>
                </a:lnTo>
                <a:lnTo>
                  <a:pt x="478595" y="262708"/>
                </a:lnTo>
                <a:cubicBezTo>
                  <a:pt x="477627" y="265611"/>
                  <a:pt x="476434" y="268448"/>
                  <a:pt x="475692" y="271417"/>
                </a:cubicBezTo>
                <a:cubicBezTo>
                  <a:pt x="474724" y="275287"/>
                  <a:pt x="473935" y="279207"/>
                  <a:pt x="472789" y="283028"/>
                </a:cubicBezTo>
                <a:cubicBezTo>
                  <a:pt x="471031" y="288890"/>
                  <a:pt x="470379" y="295353"/>
                  <a:pt x="466984" y="300445"/>
                </a:cubicBezTo>
                <a:cubicBezTo>
                  <a:pt x="465049" y="303348"/>
                  <a:pt x="462738" y="306033"/>
                  <a:pt x="461178" y="309154"/>
                </a:cubicBezTo>
                <a:cubicBezTo>
                  <a:pt x="459810" y="311891"/>
                  <a:pt x="459643" y="315125"/>
                  <a:pt x="458275" y="317862"/>
                </a:cubicBezTo>
                <a:cubicBezTo>
                  <a:pt x="452870" y="328672"/>
                  <a:pt x="451785" y="325651"/>
                  <a:pt x="443761" y="335280"/>
                </a:cubicBezTo>
                <a:cubicBezTo>
                  <a:pt x="441528" y="337960"/>
                  <a:pt x="439890" y="341085"/>
                  <a:pt x="437955" y="343988"/>
                </a:cubicBezTo>
                <a:cubicBezTo>
                  <a:pt x="433566" y="361542"/>
                  <a:pt x="436316" y="351807"/>
                  <a:pt x="429246" y="373017"/>
                </a:cubicBezTo>
                <a:lnTo>
                  <a:pt x="426344" y="381725"/>
                </a:lnTo>
                <a:lnTo>
                  <a:pt x="423441" y="390434"/>
                </a:lnTo>
                <a:cubicBezTo>
                  <a:pt x="426344" y="393337"/>
                  <a:pt x="429872" y="395726"/>
                  <a:pt x="432149" y="399142"/>
                </a:cubicBezTo>
                <a:cubicBezTo>
                  <a:pt x="433846" y="401688"/>
                  <a:pt x="433140" y="405462"/>
                  <a:pt x="435052" y="407851"/>
                </a:cubicBezTo>
                <a:cubicBezTo>
                  <a:pt x="437232" y="410575"/>
                  <a:pt x="440573" y="412240"/>
                  <a:pt x="443761" y="413657"/>
                </a:cubicBezTo>
                <a:cubicBezTo>
                  <a:pt x="456172" y="419173"/>
                  <a:pt x="460972" y="418988"/>
                  <a:pt x="472789" y="422365"/>
                </a:cubicBezTo>
                <a:cubicBezTo>
                  <a:pt x="475731" y="423206"/>
                  <a:pt x="478595" y="424300"/>
                  <a:pt x="481498" y="425268"/>
                </a:cubicBezTo>
                <a:cubicBezTo>
                  <a:pt x="490972" y="453689"/>
                  <a:pt x="489131" y="440754"/>
                  <a:pt x="484401" y="483325"/>
                </a:cubicBezTo>
                <a:cubicBezTo>
                  <a:pt x="483960" y="487290"/>
                  <a:pt x="483282" y="491368"/>
                  <a:pt x="481498" y="494937"/>
                </a:cubicBezTo>
                <a:cubicBezTo>
                  <a:pt x="478377" y="501178"/>
                  <a:pt x="473757" y="506548"/>
                  <a:pt x="469886" y="512354"/>
                </a:cubicBezTo>
                <a:lnTo>
                  <a:pt x="464081" y="521062"/>
                </a:lnTo>
                <a:cubicBezTo>
                  <a:pt x="466984" y="522997"/>
                  <a:pt x="469669" y="525308"/>
                  <a:pt x="472789" y="526868"/>
                </a:cubicBezTo>
                <a:cubicBezTo>
                  <a:pt x="479935" y="530441"/>
                  <a:pt x="492227" y="531559"/>
                  <a:pt x="498915" y="532674"/>
                </a:cubicBezTo>
                <a:cubicBezTo>
                  <a:pt x="500850" y="535577"/>
                  <a:pt x="503347" y="538175"/>
                  <a:pt x="504721" y="541382"/>
                </a:cubicBezTo>
                <a:cubicBezTo>
                  <a:pt x="510302" y="554404"/>
                  <a:pt x="507242" y="568580"/>
                  <a:pt x="504721" y="582022"/>
                </a:cubicBezTo>
                <a:cubicBezTo>
                  <a:pt x="502017" y="596442"/>
                  <a:pt x="499913" y="597943"/>
                  <a:pt x="493109" y="608148"/>
                </a:cubicBezTo>
                <a:cubicBezTo>
                  <a:pt x="492141" y="611051"/>
                  <a:pt x="491574" y="614120"/>
                  <a:pt x="490206" y="616857"/>
                </a:cubicBezTo>
                <a:cubicBezTo>
                  <a:pt x="488646" y="619977"/>
                  <a:pt x="485504" y="622255"/>
                  <a:pt x="484401" y="625565"/>
                </a:cubicBezTo>
                <a:cubicBezTo>
                  <a:pt x="482540" y="631149"/>
                  <a:pt x="484130" y="637718"/>
                  <a:pt x="481498" y="642982"/>
                </a:cubicBezTo>
                <a:cubicBezTo>
                  <a:pt x="479247" y="647484"/>
                  <a:pt x="468203" y="650317"/>
                  <a:pt x="464081" y="651691"/>
                </a:cubicBezTo>
                <a:cubicBezTo>
                  <a:pt x="456340" y="650723"/>
                  <a:pt x="448533" y="650184"/>
                  <a:pt x="440858" y="648788"/>
                </a:cubicBezTo>
                <a:cubicBezTo>
                  <a:pt x="413619" y="643835"/>
                  <a:pt x="452047" y="648661"/>
                  <a:pt x="423441" y="640080"/>
                </a:cubicBezTo>
                <a:cubicBezTo>
                  <a:pt x="416887" y="638114"/>
                  <a:pt x="409894" y="638145"/>
                  <a:pt x="403121" y="637177"/>
                </a:cubicBezTo>
                <a:cubicBezTo>
                  <a:pt x="400218" y="636209"/>
                  <a:pt x="396801" y="636186"/>
                  <a:pt x="394412" y="634274"/>
                </a:cubicBezTo>
                <a:cubicBezTo>
                  <a:pt x="378688" y="621694"/>
                  <a:pt x="399491" y="628468"/>
                  <a:pt x="379898" y="619760"/>
                </a:cubicBezTo>
                <a:cubicBezTo>
                  <a:pt x="374306" y="617275"/>
                  <a:pt x="362481" y="613954"/>
                  <a:pt x="362481" y="613954"/>
                </a:cubicBezTo>
                <a:cubicBezTo>
                  <a:pt x="356675" y="614922"/>
                  <a:pt x="349853" y="613436"/>
                  <a:pt x="345064" y="616857"/>
                </a:cubicBezTo>
                <a:cubicBezTo>
                  <a:pt x="341818" y="619176"/>
                  <a:pt x="342161" y="624479"/>
                  <a:pt x="342161" y="628468"/>
                </a:cubicBezTo>
                <a:cubicBezTo>
                  <a:pt x="342161" y="635469"/>
                  <a:pt x="345677" y="644821"/>
                  <a:pt x="347966" y="651691"/>
                </a:cubicBezTo>
                <a:cubicBezTo>
                  <a:pt x="341058" y="672418"/>
                  <a:pt x="347253" y="665713"/>
                  <a:pt x="333452" y="674914"/>
                </a:cubicBezTo>
                <a:cubicBezTo>
                  <a:pt x="329582" y="680720"/>
                  <a:pt x="324048" y="685712"/>
                  <a:pt x="321841" y="692331"/>
                </a:cubicBezTo>
                <a:cubicBezTo>
                  <a:pt x="314737" y="713643"/>
                  <a:pt x="320362" y="705421"/>
                  <a:pt x="307326" y="718457"/>
                </a:cubicBezTo>
                <a:lnTo>
                  <a:pt x="301521" y="735874"/>
                </a:lnTo>
                <a:lnTo>
                  <a:pt x="298618" y="744582"/>
                </a:lnTo>
                <a:cubicBezTo>
                  <a:pt x="297650" y="750388"/>
                  <a:pt x="297576" y="756416"/>
                  <a:pt x="295715" y="762000"/>
                </a:cubicBezTo>
                <a:cubicBezTo>
                  <a:pt x="294612" y="765310"/>
                  <a:pt x="291469" y="767588"/>
                  <a:pt x="289909" y="770708"/>
                </a:cubicBezTo>
                <a:cubicBezTo>
                  <a:pt x="288540" y="773445"/>
                  <a:pt x="287974" y="776514"/>
                  <a:pt x="287006" y="779417"/>
                </a:cubicBezTo>
                <a:cubicBezTo>
                  <a:pt x="286039" y="793931"/>
                  <a:pt x="287259" y="808760"/>
                  <a:pt x="284104" y="822960"/>
                </a:cubicBezTo>
                <a:cubicBezTo>
                  <a:pt x="283213" y="826967"/>
                  <a:pt x="278549" y="829040"/>
                  <a:pt x="275395" y="831668"/>
                </a:cubicBezTo>
                <a:cubicBezTo>
                  <a:pt x="267891" y="837921"/>
                  <a:pt x="266706" y="837467"/>
                  <a:pt x="257978" y="840377"/>
                </a:cubicBezTo>
                <a:cubicBezTo>
                  <a:pt x="251205" y="839409"/>
                  <a:pt x="244212" y="839440"/>
                  <a:pt x="237658" y="837474"/>
                </a:cubicBezTo>
                <a:cubicBezTo>
                  <a:pt x="227578" y="834450"/>
                  <a:pt x="222015" y="821267"/>
                  <a:pt x="217338" y="814251"/>
                </a:cubicBezTo>
                <a:cubicBezTo>
                  <a:pt x="209255" y="802127"/>
                  <a:pt x="213999" y="808009"/>
                  <a:pt x="202824" y="796834"/>
                </a:cubicBezTo>
                <a:cubicBezTo>
                  <a:pt x="201856" y="793931"/>
                  <a:pt x="202085" y="790289"/>
                  <a:pt x="199921" y="788125"/>
                </a:cubicBezTo>
                <a:cubicBezTo>
                  <a:pt x="194115" y="782319"/>
                  <a:pt x="188310" y="786189"/>
                  <a:pt x="182504" y="788125"/>
                </a:cubicBezTo>
                <a:cubicBezTo>
                  <a:pt x="161216" y="820056"/>
                  <a:pt x="177859" y="805155"/>
                  <a:pt x="118641" y="808445"/>
                </a:cubicBezTo>
                <a:cubicBezTo>
                  <a:pt x="115738" y="809413"/>
                  <a:pt x="112669" y="809979"/>
                  <a:pt x="109932" y="811348"/>
                </a:cubicBezTo>
                <a:cubicBezTo>
                  <a:pt x="87423" y="822603"/>
                  <a:pt x="114406" y="812760"/>
                  <a:pt x="92515" y="820057"/>
                </a:cubicBezTo>
                <a:cubicBezTo>
                  <a:pt x="91547" y="830701"/>
                  <a:pt x="92992" y="841849"/>
                  <a:pt x="89612" y="851988"/>
                </a:cubicBezTo>
                <a:cubicBezTo>
                  <a:pt x="88644" y="854891"/>
                  <a:pt x="83293" y="852980"/>
                  <a:pt x="80904" y="854891"/>
                </a:cubicBezTo>
                <a:cubicBezTo>
                  <a:pt x="75788" y="858984"/>
                  <a:pt x="74108" y="866571"/>
                  <a:pt x="72195" y="872308"/>
                </a:cubicBezTo>
                <a:cubicBezTo>
                  <a:pt x="74416" y="881193"/>
                  <a:pt x="74221" y="885945"/>
                  <a:pt x="80904" y="892628"/>
                </a:cubicBezTo>
                <a:cubicBezTo>
                  <a:pt x="103725" y="915449"/>
                  <a:pt x="74558" y="878626"/>
                  <a:pt x="98321" y="907142"/>
                </a:cubicBezTo>
                <a:cubicBezTo>
                  <a:pt x="108718" y="919619"/>
                  <a:pt x="100484" y="911470"/>
                  <a:pt x="107029" y="924560"/>
                </a:cubicBezTo>
                <a:cubicBezTo>
                  <a:pt x="108589" y="927680"/>
                  <a:pt x="110900" y="930365"/>
                  <a:pt x="112835" y="933268"/>
                </a:cubicBezTo>
                <a:cubicBezTo>
                  <a:pt x="113803" y="939074"/>
                  <a:pt x="114461" y="944939"/>
                  <a:pt x="115738" y="950685"/>
                </a:cubicBezTo>
                <a:cubicBezTo>
                  <a:pt x="116402" y="953672"/>
                  <a:pt x="117800" y="956452"/>
                  <a:pt x="118641" y="959394"/>
                </a:cubicBezTo>
                <a:cubicBezTo>
                  <a:pt x="125939" y="984936"/>
                  <a:pt x="117481" y="958812"/>
                  <a:pt x="124446" y="979714"/>
                </a:cubicBezTo>
                <a:cubicBezTo>
                  <a:pt x="121543" y="982617"/>
                  <a:pt x="119154" y="986145"/>
                  <a:pt x="115738" y="988422"/>
                </a:cubicBezTo>
                <a:cubicBezTo>
                  <a:pt x="113192" y="990119"/>
                  <a:pt x="109971" y="990484"/>
                  <a:pt x="107029" y="991325"/>
                </a:cubicBezTo>
                <a:cubicBezTo>
                  <a:pt x="81514" y="998615"/>
                  <a:pt x="107591" y="990170"/>
                  <a:pt x="86709" y="997131"/>
                </a:cubicBezTo>
                <a:cubicBezTo>
                  <a:pt x="83462" y="1000379"/>
                  <a:pt x="73542" y="1009162"/>
                  <a:pt x="72195" y="1014548"/>
                </a:cubicBezTo>
                <a:cubicBezTo>
                  <a:pt x="70070" y="1023049"/>
                  <a:pt x="72063" y="1032361"/>
                  <a:pt x="69292" y="1040674"/>
                </a:cubicBezTo>
                <a:cubicBezTo>
                  <a:pt x="67086" y="1047293"/>
                  <a:pt x="57681" y="1058091"/>
                  <a:pt x="57681" y="1058091"/>
                </a:cubicBezTo>
                <a:cubicBezTo>
                  <a:pt x="59616" y="1063897"/>
                  <a:pt x="63994" y="1069409"/>
                  <a:pt x="63486" y="1075508"/>
                </a:cubicBezTo>
                <a:cubicBezTo>
                  <a:pt x="62519" y="1087119"/>
                  <a:pt x="62499" y="1098849"/>
                  <a:pt x="60584" y="1110342"/>
                </a:cubicBezTo>
                <a:cubicBezTo>
                  <a:pt x="59578" y="1116379"/>
                  <a:pt x="56262" y="1121823"/>
                  <a:pt x="54778" y="1127760"/>
                </a:cubicBezTo>
                <a:cubicBezTo>
                  <a:pt x="53810" y="1131630"/>
                  <a:pt x="53021" y="1135550"/>
                  <a:pt x="51875" y="1139371"/>
                </a:cubicBezTo>
                <a:cubicBezTo>
                  <a:pt x="49237" y="1148164"/>
                  <a:pt x="46069" y="1156788"/>
                  <a:pt x="43166" y="1165497"/>
                </a:cubicBezTo>
                <a:cubicBezTo>
                  <a:pt x="41095" y="1171710"/>
                  <a:pt x="39755" y="1178279"/>
                  <a:pt x="34458" y="1182914"/>
                </a:cubicBezTo>
                <a:cubicBezTo>
                  <a:pt x="29207" y="1187509"/>
                  <a:pt x="17041" y="1194525"/>
                  <a:pt x="17041" y="1194525"/>
                </a:cubicBezTo>
                <a:cubicBezTo>
                  <a:pt x="15106" y="1197428"/>
                  <a:pt x="13702" y="1200767"/>
                  <a:pt x="11235" y="1203234"/>
                </a:cubicBezTo>
                <a:cubicBezTo>
                  <a:pt x="8768" y="1205701"/>
                  <a:pt x="3629" y="1205730"/>
                  <a:pt x="2526" y="1209040"/>
                </a:cubicBezTo>
                <a:cubicBezTo>
                  <a:pt x="0" y="1216616"/>
                  <a:pt x="9219" y="1226081"/>
                  <a:pt x="14138" y="1229360"/>
                </a:cubicBezTo>
                <a:cubicBezTo>
                  <a:pt x="16684" y="1231057"/>
                  <a:pt x="19943" y="1231295"/>
                  <a:pt x="22846" y="1232262"/>
                </a:cubicBezTo>
                <a:cubicBezTo>
                  <a:pt x="25749" y="1234197"/>
                  <a:pt x="29088" y="1235601"/>
                  <a:pt x="31555" y="1238068"/>
                </a:cubicBezTo>
                <a:cubicBezTo>
                  <a:pt x="50906" y="1257419"/>
                  <a:pt x="22849" y="1237103"/>
                  <a:pt x="46069" y="1252582"/>
                </a:cubicBezTo>
                <a:cubicBezTo>
                  <a:pt x="51875" y="1251615"/>
                  <a:pt x="57776" y="1251107"/>
                  <a:pt x="63486" y="1249680"/>
                </a:cubicBezTo>
                <a:cubicBezTo>
                  <a:pt x="69423" y="1248196"/>
                  <a:pt x="80904" y="1243874"/>
                  <a:pt x="80904" y="1243874"/>
                </a:cubicBezTo>
                <a:cubicBezTo>
                  <a:pt x="92515" y="1244842"/>
                  <a:pt x="104313" y="1244492"/>
                  <a:pt x="115738" y="1246777"/>
                </a:cubicBezTo>
                <a:cubicBezTo>
                  <a:pt x="125414" y="1248712"/>
                  <a:pt x="124446" y="1255485"/>
                  <a:pt x="130252" y="1261291"/>
                </a:cubicBezTo>
                <a:cubicBezTo>
                  <a:pt x="132719" y="1263758"/>
                  <a:pt x="136058" y="1265162"/>
                  <a:pt x="138961" y="1267097"/>
                </a:cubicBezTo>
                <a:cubicBezTo>
                  <a:pt x="146702" y="1265162"/>
                  <a:pt x="155342" y="1265397"/>
                  <a:pt x="162184" y="1261291"/>
                </a:cubicBezTo>
                <a:cubicBezTo>
                  <a:pt x="164808" y="1259717"/>
                  <a:pt x="156099" y="1256814"/>
                  <a:pt x="153475" y="1258388"/>
                </a:cubicBezTo>
                <a:cubicBezTo>
                  <a:pt x="149764" y="1260614"/>
                  <a:pt x="149604" y="1266129"/>
                  <a:pt x="147669" y="1270000"/>
                </a:cubicBezTo>
                <a:cubicBezTo>
                  <a:pt x="148637" y="1278708"/>
                  <a:pt x="146418" y="1288410"/>
                  <a:pt x="150572" y="1296125"/>
                </a:cubicBezTo>
                <a:cubicBezTo>
                  <a:pt x="153880" y="1302269"/>
                  <a:pt x="162183" y="1303867"/>
                  <a:pt x="167989" y="1307737"/>
                </a:cubicBezTo>
                <a:cubicBezTo>
                  <a:pt x="179241" y="1315238"/>
                  <a:pt x="173391" y="1312440"/>
                  <a:pt x="185406" y="1316445"/>
                </a:cubicBezTo>
                <a:cubicBezTo>
                  <a:pt x="191212" y="1315477"/>
                  <a:pt x="197186" y="1315233"/>
                  <a:pt x="202824" y="1313542"/>
                </a:cubicBezTo>
                <a:cubicBezTo>
                  <a:pt x="206969" y="1312299"/>
                  <a:pt x="210151" y="1308349"/>
                  <a:pt x="214435" y="1307737"/>
                </a:cubicBezTo>
                <a:cubicBezTo>
                  <a:pt x="219384" y="1307030"/>
                  <a:pt x="228658" y="1314316"/>
                  <a:pt x="231852" y="1316445"/>
                </a:cubicBezTo>
                <a:cubicBezTo>
                  <a:pt x="232820" y="1313542"/>
                  <a:pt x="233269" y="1310412"/>
                  <a:pt x="234755" y="1307737"/>
                </a:cubicBezTo>
                <a:cubicBezTo>
                  <a:pt x="238144" y="1301638"/>
                  <a:pt x="244160" y="1296939"/>
                  <a:pt x="246366" y="1290320"/>
                </a:cubicBezTo>
                <a:cubicBezTo>
                  <a:pt x="247334" y="1287417"/>
                  <a:pt x="246779" y="1283390"/>
                  <a:pt x="249269" y="1281611"/>
                </a:cubicBezTo>
                <a:cubicBezTo>
                  <a:pt x="254249" y="1278054"/>
                  <a:pt x="260880" y="1277740"/>
                  <a:pt x="266686" y="1275805"/>
                </a:cubicBezTo>
                <a:lnTo>
                  <a:pt x="275395" y="1272902"/>
                </a:lnTo>
                <a:lnTo>
                  <a:pt x="284104" y="1270000"/>
                </a:lnTo>
                <a:cubicBezTo>
                  <a:pt x="297477" y="1271910"/>
                  <a:pt x="327868" y="1266476"/>
                  <a:pt x="333452" y="1287417"/>
                </a:cubicBezTo>
                <a:cubicBezTo>
                  <a:pt x="336206" y="1297744"/>
                  <a:pt x="331288" y="1309938"/>
                  <a:pt x="336355" y="1319348"/>
                </a:cubicBezTo>
                <a:cubicBezTo>
                  <a:pt x="337673" y="1321796"/>
                  <a:pt x="360798" y="1326681"/>
                  <a:pt x="365384" y="1328057"/>
                </a:cubicBezTo>
                <a:cubicBezTo>
                  <a:pt x="371246" y="1329815"/>
                  <a:pt x="382801" y="1333862"/>
                  <a:pt x="382801" y="1333862"/>
                </a:cubicBezTo>
                <a:cubicBezTo>
                  <a:pt x="411857" y="1353235"/>
                  <a:pt x="362001" y="1321715"/>
                  <a:pt x="408926" y="1342571"/>
                </a:cubicBezTo>
                <a:cubicBezTo>
                  <a:pt x="417485" y="1346375"/>
                  <a:pt x="417582" y="1354129"/>
                  <a:pt x="423441" y="1359988"/>
                </a:cubicBezTo>
                <a:cubicBezTo>
                  <a:pt x="425908" y="1362455"/>
                  <a:pt x="428720" y="1365151"/>
                  <a:pt x="432149" y="1365794"/>
                </a:cubicBezTo>
                <a:cubicBezTo>
                  <a:pt x="444549" y="1368119"/>
                  <a:pt x="457307" y="1367729"/>
                  <a:pt x="469886" y="1368697"/>
                </a:cubicBezTo>
                <a:lnTo>
                  <a:pt x="487304" y="1374502"/>
                </a:lnTo>
                <a:cubicBezTo>
                  <a:pt x="490207" y="1375470"/>
                  <a:pt x="493044" y="1376663"/>
                  <a:pt x="496012" y="1377405"/>
                </a:cubicBezTo>
                <a:lnTo>
                  <a:pt x="507624" y="1380308"/>
                </a:lnTo>
                <a:lnTo>
                  <a:pt x="525041" y="1391920"/>
                </a:lnTo>
                <a:lnTo>
                  <a:pt x="533749" y="1397725"/>
                </a:lnTo>
                <a:cubicBezTo>
                  <a:pt x="541046" y="1419616"/>
                  <a:pt x="531203" y="1392633"/>
                  <a:pt x="542458" y="1415142"/>
                </a:cubicBezTo>
                <a:cubicBezTo>
                  <a:pt x="543827" y="1417879"/>
                  <a:pt x="542871" y="1422072"/>
                  <a:pt x="545361" y="1423851"/>
                </a:cubicBezTo>
                <a:cubicBezTo>
                  <a:pt x="550341" y="1427408"/>
                  <a:pt x="556972" y="1427722"/>
                  <a:pt x="562778" y="1429657"/>
                </a:cubicBezTo>
                <a:lnTo>
                  <a:pt x="571486" y="1432560"/>
                </a:lnTo>
                <a:lnTo>
                  <a:pt x="580195" y="1435462"/>
                </a:lnTo>
                <a:cubicBezTo>
                  <a:pt x="581163" y="1440300"/>
                  <a:pt x="580361" y="1445871"/>
                  <a:pt x="583098" y="1449977"/>
                </a:cubicBezTo>
                <a:cubicBezTo>
                  <a:pt x="587262" y="1456224"/>
                  <a:pt x="599698" y="1450907"/>
                  <a:pt x="603418" y="1449977"/>
                </a:cubicBezTo>
                <a:cubicBezTo>
                  <a:pt x="604386" y="1442236"/>
                  <a:pt x="602832" y="1433732"/>
                  <a:pt x="606321" y="1426754"/>
                </a:cubicBezTo>
                <a:cubicBezTo>
                  <a:pt x="609993" y="1419410"/>
                  <a:pt x="619184" y="1416169"/>
                  <a:pt x="623738" y="1409337"/>
                </a:cubicBezTo>
                <a:lnTo>
                  <a:pt x="629544" y="1400628"/>
                </a:lnTo>
                <a:cubicBezTo>
                  <a:pt x="631479" y="1394822"/>
                  <a:pt x="631954" y="1388303"/>
                  <a:pt x="635349" y="1383211"/>
                </a:cubicBezTo>
                <a:lnTo>
                  <a:pt x="646961" y="1365794"/>
                </a:lnTo>
                <a:cubicBezTo>
                  <a:pt x="654258" y="1343903"/>
                  <a:pt x="643566" y="1370038"/>
                  <a:pt x="658572" y="1351280"/>
                </a:cubicBezTo>
                <a:cubicBezTo>
                  <a:pt x="660484" y="1348891"/>
                  <a:pt x="660107" y="1345308"/>
                  <a:pt x="661475" y="1342571"/>
                </a:cubicBezTo>
                <a:cubicBezTo>
                  <a:pt x="667699" y="1330123"/>
                  <a:pt x="667001" y="1336709"/>
                  <a:pt x="675989" y="1325154"/>
                </a:cubicBezTo>
                <a:cubicBezTo>
                  <a:pt x="682561" y="1316705"/>
                  <a:pt x="689095" y="1306184"/>
                  <a:pt x="693406" y="1296125"/>
                </a:cubicBezTo>
                <a:cubicBezTo>
                  <a:pt x="694611" y="1293313"/>
                  <a:pt x="694823" y="1290092"/>
                  <a:pt x="696309" y="1287417"/>
                </a:cubicBezTo>
                <a:cubicBezTo>
                  <a:pt x="699698" y="1281318"/>
                  <a:pt x="704801" y="1276241"/>
                  <a:pt x="707921" y="1270000"/>
                </a:cubicBezTo>
                <a:cubicBezTo>
                  <a:pt x="711791" y="1262259"/>
                  <a:pt x="712331" y="1251578"/>
                  <a:pt x="719532" y="1246777"/>
                </a:cubicBezTo>
                <a:cubicBezTo>
                  <a:pt x="722435" y="1244842"/>
                  <a:pt x="725120" y="1242531"/>
                  <a:pt x="728241" y="1240971"/>
                </a:cubicBezTo>
                <a:cubicBezTo>
                  <a:pt x="730978" y="1239603"/>
                  <a:pt x="734274" y="1239554"/>
                  <a:pt x="736949" y="1238068"/>
                </a:cubicBezTo>
                <a:cubicBezTo>
                  <a:pt x="743048" y="1234679"/>
                  <a:pt x="748560" y="1230327"/>
                  <a:pt x="754366" y="1226457"/>
                </a:cubicBezTo>
                <a:lnTo>
                  <a:pt x="763075" y="1220651"/>
                </a:lnTo>
                <a:cubicBezTo>
                  <a:pt x="782988" y="1190782"/>
                  <a:pt x="750250" y="1237795"/>
                  <a:pt x="780492" y="1203234"/>
                </a:cubicBezTo>
                <a:cubicBezTo>
                  <a:pt x="791090" y="1191123"/>
                  <a:pt x="787246" y="1191346"/>
                  <a:pt x="792104" y="1180011"/>
                </a:cubicBezTo>
                <a:cubicBezTo>
                  <a:pt x="793808" y="1176034"/>
                  <a:pt x="796205" y="1172377"/>
                  <a:pt x="797909" y="1168400"/>
                </a:cubicBezTo>
                <a:cubicBezTo>
                  <a:pt x="805119" y="1151575"/>
                  <a:pt x="795462" y="1167716"/>
                  <a:pt x="806618" y="1150982"/>
                </a:cubicBezTo>
                <a:cubicBezTo>
                  <a:pt x="807586" y="1145176"/>
                  <a:pt x="808436" y="1139350"/>
                  <a:pt x="809521" y="1133565"/>
                </a:cubicBezTo>
                <a:cubicBezTo>
                  <a:pt x="811339" y="1123866"/>
                  <a:pt x="814236" y="1114344"/>
                  <a:pt x="815326" y="1104537"/>
                </a:cubicBezTo>
                <a:lnTo>
                  <a:pt x="818229" y="1078411"/>
                </a:lnTo>
                <a:cubicBezTo>
                  <a:pt x="817261" y="1064864"/>
                  <a:pt x="817686" y="1051146"/>
                  <a:pt x="815326" y="1037771"/>
                </a:cubicBezTo>
                <a:cubicBezTo>
                  <a:pt x="814720" y="1034335"/>
                  <a:pt x="811252" y="1032091"/>
                  <a:pt x="809521" y="1029062"/>
                </a:cubicBezTo>
                <a:cubicBezTo>
                  <a:pt x="785338" y="986741"/>
                  <a:pt x="817111" y="1041338"/>
                  <a:pt x="800812" y="1008742"/>
                </a:cubicBezTo>
                <a:cubicBezTo>
                  <a:pt x="799252" y="1005622"/>
                  <a:pt x="796941" y="1002937"/>
                  <a:pt x="795006" y="1000034"/>
                </a:cubicBezTo>
                <a:lnTo>
                  <a:pt x="786298" y="973908"/>
                </a:lnTo>
                <a:cubicBezTo>
                  <a:pt x="785330" y="971005"/>
                  <a:pt x="785092" y="967746"/>
                  <a:pt x="783395" y="965200"/>
                </a:cubicBezTo>
                <a:lnTo>
                  <a:pt x="771784" y="947782"/>
                </a:lnTo>
                <a:lnTo>
                  <a:pt x="765978" y="939074"/>
                </a:lnTo>
                <a:cubicBezTo>
                  <a:pt x="765010" y="936171"/>
                  <a:pt x="764444" y="933102"/>
                  <a:pt x="763075" y="930365"/>
                </a:cubicBezTo>
                <a:cubicBezTo>
                  <a:pt x="761515" y="927245"/>
                  <a:pt x="757762" y="925111"/>
                  <a:pt x="757269" y="921657"/>
                </a:cubicBezTo>
                <a:cubicBezTo>
                  <a:pt x="756705" y="917707"/>
                  <a:pt x="758388" y="913614"/>
                  <a:pt x="760172" y="910045"/>
                </a:cubicBezTo>
                <a:cubicBezTo>
                  <a:pt x="763293" y="903804"/>
                  <a:pt x="767913" y="898434"/>
                  <a:pt x="771784" y="892628"/>
                </a:cubicBezTo>
                <a:cubicBezTo>
                  <a:pt x="773719" y="889725"/>
                  <a:pt x="776486" y="887229"/>
                  <a:pt x="777589" y="883920"/>
                </a:cubicBezTo>
                <a:lnTo>
                  <a:pt x="780492" y="875211"/>
                </a:lnTo>
                <a:cubicBezTo>
                  <a:pt x="779524" y="869405"/>
                  <a:pt x="780221" y="863058"/>
                  <a:pt x="777589" y="857794"/>
                </a:cubicBezTo>
                <a:cubicBezTo>
                  <a:pt x="776029" y="854674"/>
                  <a:pt x="772001" y="853548"/>
                  <a:pt x="768881" y="851988"/>
                </a:cubicBezTo>
                <a:cubicBezTo>
                  <a:pt x="764243" y="849669"/>
                  <a:pt x="752899" y="847421"/>
                  <a:pt x="748561" y="846182"/>
                </a:cubicBezTo>
                <a:cubicBezTo>
                  <a:pt x="745619" y="845341"/>
                  <a:pt x="742755" y="844247"/>
                  <a:pt x="739852" y="843280"/>
                </a:cubicBezTo>
                <a:cubicBezTo>
                  <a:pt x="738884" y="840377"/>
                  <a:pt x="736611" y="837612"/>
                  <a:pt x="736949" y="834571"/>
                </a:cubicBezTo>
                <a:cubicBezTo>
                  <a:pt x="737923" y="825808"/>
                  <a:pt x="742744" y="815425"/>
                  <a:pt x="748561" y="808445"/>
                </a:cubicBezTo>
                <a:cubicBezTo>
                  <a:pt x="751189" y="805291"/>
                  <a:pt x="754366" y="802640"/>
                  <a:pt x="757269" y="799737"/>
                </a:cubicBezTo>
                <a:cubicBezTo>
                  <a:pt x="758237" y="796834"/>
                  <a:pt x="758475" y="793574"/>
                  <a:pt x="760172" y="791028"/>
                </a:cubicBezTo>
                <a:cubicBezTo>
                  <a:pt x="770195" y="775995"/>
                  <a:pt x="772758" y="788101"/>
                  <a:pt x="780492" y="764902"/>
                </a:cubicBezTo>
                <a:cubicBezTo>
                  <a:pt x="781460" y="761999"/>
                  <a:pt x="781231" y="758357"/>
                  <a:pt x="783395" y="756194"/>
                </a:cubicBezTo>
                <a:cubicBezTo>
                  <a:pt x="785559" y="754030"/>
                  <a:pt x="789291" y="754496"/>
                  <a:pt x="792104" y="753291"/>
                </a:cubicBezTo>
                <a:cubicBezTo>
                  <a:pt x="796081" y="751586"/>
                  <a:pt x="799845" y="749420"/>
                  <a:pt x="803715" y="747485"/>
                </a:cubicBezTo>
                <a:cubicBezTo>
                  <a:pt x="804683" y="744582"/>
                  <a:pt x="804707" y="741166"/>
                  <a:pt x="806618" y="738777"/>
                </a:cubicBezTo>
                <a:cubicBezTo>
                  <a:pt x="817616" y="725029"/>
                  <a:pt x="859049" y="730238"/>
                  <a:pt x="861772" y="730068"/>
                </a:cubicBezTo>
                <a:cubicBezTo>
                  <a:pt x="865643" y="729100"/>
                  <a:pt x="870064" y="729378"/>
                  <a:pt x="873384" y="727165"/>
                </a:cubicBezTo>
                <a:cubicBezTo>
                  <a:pt x="879622" y="723006"/>
                  <a:pt x="879195" y="715543"/>
                  <a:pt x="882092" y="709748"/>
                </a:cubicBezTo>
                <a:cubicBezTo>
                  <a:pt x="883652" y="706628"/>
                  <a:pt x="885963" y="703943"/>
                  <a:pt x="887898" y="701040"/>
                </a:cubicBezTo>
                <a:cubicBezTo>
                  <a:pt x="895194" y="679153"/>
                  <a:pt x="885353" y="706129"/>
                  <a:pt x="896606" y="683622"/>
                </a:cubicBezTo>
                <a:cubicBezTo>
                  <a:pt x="897974" y="680885"/>
                  <a:pt x="897345" y="677077"/>
                  <a:pt x="899509" y="674914"/>
                </a:cubicBezTo>
                <a:cubicBezTo>
                  <a:pt x="901673" y="672750"/>
                  <a:pt x="905315" y="672979"/>
                  <a:pt x="908218" y="672011"/>
                </a:cubicBezTo>
                <a:cubicBezTo>
                  <a:pt x="914024" y="673946"/>
                  <a:pt x="919698" y="676333"/>
                  <a:pt x="925635" y="677817"/>
                </a:cubicBezTo>
                <a:cubicBezTo>
                  <a:pt x="940215" y="681462"/>
                  <a:pt x="933461" y="679459"/>
                  <a:pt x="945955" y="683622"/>
                </a:cubicBezTo>
                <a:cubicBezTo>
                  <a:pt x="947890" y="686525"/>
                  <a:pt x="948451" y="691228"/>
                  <a:pt x="951761" y="692331"/>
                </a:cubicBezTo>
                <a:cubicBezTo>
                  <a:pt x="966970" y="697401"/>
                  <a:pt x="961628" y="686529"/>
                  <a:pt x="966275" y="680720"/>
                </a:cubicBezTo>
                <a:cubicBezTo>
                  <a:pt x="968455" y="677996"/>
                  <a:pt x="971863" y="676474"/>
                  <a:pt x="974984" y="674914"/>
                </a:cubicBezTo>
                <a:cubicBezTo>
                  <a:pt x="979150" y="672831"/>
                  <a:pt x="991582" y="670038"/>
                  <a:pt x="995304" y="669108"/>
                </a:cubicBezTo>
                <a:cubicBezTo>
                  <a:pt x="996340" y="673254"/>
                  <a:pt x="1002082" y="697494"/>
                  <a:pt x="1004012" y="698137"/>
                </a:cubicBezTo>
                <a:lnTo>
                  <a:pt x="1012721" y="701040"/>
                </a:lnTo>
                <a:cubicBezTo>
                  <a:pt x="1066132" y="697702"/>
                  <a:pt x="1046259" y="706741"/>
                  <a:pt x="1076584" y="686525"/>
                </a:cubicBezTo>
                <a:cubicBezTo>
                  <a:pt x="1079487" y="684590"/>
                  <a:pt x="1082825" y="683187"/>
                  <a:pt x="1085292" y="680720"/>
                </a:cubicBezTo>
                <a:cubicBezTo>
                  <a:pt x="1098935" y="667077"/>
                  <a:pt x="1091723" y="675427"/>
                  <a:pt x="1105612" y="654594"/>
                </a:cubicBezTo>
                <a:lnTo>
                  <a:pt x="1111418" y="645885"/>
                </a:lnTo>
                <a:cubicBezTo>
                  <a:pt x="1118916" y="615893"/>
                  <a:pt x="1112798" y="629301"/>
                  <a:pt x="1128835" y="605245"/>
                </a:cubicBezTo>
                <a:lnTo>
                  <a:pt x="1128835" y="605245"/>
                </a:lnTo>
                <a:cubicBezTo>
                  <a:pt x="1129803" y="602342"/>
                  <a:pt x="1129574" y="598701"/>
                  <a:pt x="1131738" y="596537"/>
                </a:cubicBezTo>
                <a:cubicBezTo>
                  <a:pt x="1133902" y="594373"/>
                  <a:pt x="1137478" y="594376"/>
                  <a:pt x="1140446" y="593634"/>
                </a:cubicBezTo>
                <a:cubicBezTo>
                  <a:pt x="1145233" y="592437"/>
                  <a:pt x="1150201" y="592029"/>
                  <a:pt x="1154961" y="590731"/>
                </a:cubicBezTo>
                <a:cubicBezTo>
                  <a:pt x="1160865" y="589121"/>
                  <a:pt x="1172378" y="584925"/>
                  <a:pt x="1172378" y="584925"/>
                </a:cubicBezTo>
                <a:cubicBezTo>
                  <a:pt x="1180119" y="585893"/>
                  <a:pt x="1190812" y="581670"/>
                  <a:pt x="1195601" y="587828"/>
                </a:cubicBezTo>
                <a:cubicBezTo>
                  <a:pt x="1200390" y="593986"/>
                  <a:pt x="1189625" y="603880"/>
                  <a:pt x="1192698" y="611051"/>
                </a:cubicBezTo>
                <a:cubicBezTo>
                  <a:pt x="1194269" y="614718"/>
                  <a:pt x="1200488" y="609294"/>
                  <a:pt x="1204309" y="608148"/>
                </a:cubicBezTo>
                <a:cubicBezTo>
                  <a:pt x="1210171" y="606389"/>
                  <a:pt x="1215920" y="604277"/>
                  <a:pt x="1221726" y="602342"/>
                </a:cubicBezTo>
                <a:cubicBezTo>
                  <a:pt x="1224629" y="601374"/>
                  <a:pt x="1227466" y="600182"/>
                  <a:pt x="1230435" y="599440"/>
                </a:cubicBezTo>
                <a:cubicBezTo>
                  <a:pt x="1245015" y="595795"/>
                  <a:pt x="1238261" y="597799"/>
                  <a:pt x="1250755" y="593634"/>
                </a:cubicBezTo>
                <a:cubicBezTo>
                  <a:pt x="1249787" y="586861"/>
                  <a:pt x="1249076" y="580046"/>
                  <a:pt x="1247852" y="573314"/>
                </a:cubicBezTo>
                <a:cubicBezTo>
                  <a:pt x="1247138" y="569389"/>
                  <a:pt x="1247576" y="564705"/>
                  <a:pt x="1244949" y="561702"/>
                </a:cubicBezTo>
                <a:cubicBezTo>
                  <a:pt x="1240354" y="556451"/>
                  <a:pt x="1233338" y="553961"/>
                  <a:pt x="1227532" y="550091"/>
                </a:cubicBezTo>
                <a:lnTo>
                  <a:pt x="1218824" y="544285"/>
                </a:lnTo>
                <a:cubicBezTo>
                  <a:pt x="1214953" y="538479"/>
                  <a:pt x="1209419" y="533488"/>
                  <a:pt x="1207212" y="526868"/>
                </a:cubicBezTo>
                <a:cubicBezTo>
                  <a:pt x="1206244" y="523965"/>
                  <a:pt x="1206006" y="520706"/>
                  <a:pt x="1204309" y="518160"/>
                </a:cubicBezTo>
                <a:cubicBezTo>
                  <a:pt x="1202032" y="514744"/>
                  <a:pt x="1198504" y="512354"/>
                  <a:pt x="1195601" y="509451"/>
                </a:cubicBezTo>
                <a:cubicBezTo>
                  <a:pt x="1194633" y="502678"/>
                  <a:pt x="1192698" y="495973"/>
                  <a:pt x="1192698" y="489131"/>
                </a:cubicBezTo>
                <a:cubicBezTo>
                  <a:pt x="1192698" y="471900"/>
                  <a:pt x="1194120" y="451517"/>
                  <a:pt x="1198504" y="433977"/>
                </a:cubicBezTo>
                <a:cubicBezTo>
                  <a:pt x="1199246" y="431008"/>
                  <a:pt x="1199527" y="427683"/>
                  <a:pt x="1201406" y="425268"/>
                </a:cubicBezTo>
                <a:cubicBezTo>
                  <a:pt x="1206447" y="418787"/>
                  <a:pt x="1211993" y="412406"/>
                  <a:pt x="1218824" y="407851"/>
                </a:cubicBezTo>
                <a:cubicBezTo>
                  <a:pt x="1221727" y="405916"/>
                  <a:pt x="1224103" y="402688"/>
                  <a:pt x="1227532" y="402045"/>
                </a:cubicBezTo>
                <a:cubicBezTo>
                  <a:pt x="1239932" y="399720"/>
                  <a:pt x="1252690" y="400110"/>
                  <a:pt x="1265269" y="399142"/>
                </a:cubicBezTo>
                <a:cubicBezTo>
                  <a:pt x="1263334" y="393336"/>
                  <a:pt x="1264556" y="385119"/>
                  <a:pt x="1259464" y="381725"/>
                </a:cubicBezTo>
                <a:cubicBezTo>
                  <a:pt x="1250900" y="376017"/>
                  <a:pt x="1249031" y="375593"/>
                  <a:pt x="1242046" y="367211"/>
                </a:cubicBezTo>
                <a:cubicBezTo>
                  <a:pt x="1231946" y="355090"/>
                  <a:pt x="1241829" y="360364"/>
                  <a:pt x="1227532" y="355600"/>
                </a:cubicBezTo>
                <a:cubicBezTo>
                  <a:pt x="1212051" y="332379"/>
                  <a:pt x="1232368" y="360435"/>
                  <a:pt x="1213018" y="341085"/>
                </a:cubicBezTo>
                <a:cubicBezTo>
                  <a:pt x="1190189" y="318256"/>
                  <a:pt x="1227030" y="347441"/>
                  <a:pt x="1198504" y="323668"/>
                </a:cubicBezTo>
                <a:cubicBezTo>
                  <a:pt x="1195824" y="321434"/>
                  <a:pt x="1192983" y="319279"/>
                  <a:pt x="1189795" y="317862"/>
                </a:cubicBezTo>
                <a:cubicBezTo>
                  <a:pt x="1184203" y="315377"/>
                  <a:pt x="1172378" y="312057"/>
                  <a:pt x="1172378" y="312057"/>
                </a:cubicBezTo>
                <a:cubicBezTo>
                  <a:pt x="1163669" y="313992"/>
                  <a:pt x="1154373" y="314171"/>
                  <a:pt x="1146252" y="317862"/>
                </a:cubicBezTo>
                <a:cubicBezTo>
                  <a:pt x="1143076" y="319306"/>
                  <a:pt x="1142913" y="324104"/>
                  <a:pt x="1140446" y="326571"/>
                </a:cubicBezTo>
                <a:cubicBezTo>
                  <a:pt x="1137979" y="329038"/>
                  <a:pt x="1134641" y="330442"/>
                  <a:pt x="1131738" y="332377"/>
                </a:cubicBezTo>
                <a:cubicBezTo>
                  <a:pt x="1130979" y="332187"/>
                  <a:pt x="1113312" y="328086"/>
                  <a:pt x="1111418" y="326571"/>
                </a:cubicBezTo>
                <a:cubicBezTo>
                  <a:pt x="1108694" y="324391"/>
                  <a:pt x="1108238" y="320159"/>
                  <a:pt x="1105612" y="317862"/>
                </a:cubicBezTo>
                <a:cubicBezTo>
                  <a:pt x="1100361" y="313267"/>
                  <a:pt x="1093129" y="311185"/>
                  <a:pt x="1088195" y="306251"/>
                </a:cubicBezTo>
                <a:cubicBezTo>
                  <a:pt x="1077019" y="295075"/>
                  <a:pt x="1082902" y="299819"/>
                  <a:pt x="1070778" y="291737"/>
                </a:cubicBezTo>
                <a:cubicBezTo>
                  <a:pt x="1065482" y="283794"/>
                  <a:pt x="1065429" y="281295"/>
                  <a:pt x="1056264" y="277222"/>
                </a:cubicBezTo>
                <a:cubicBezTo>
                  <a:pt x="1050671" y="274737"/>
                  <a:pt x="1038846" y="271417"/>
                  <a:pt x="1038846" y="271417"/>
                </a:cubicBezTo>
                <a:cubicBezTo>
                  <a:pt x="1034008" y="272385"/>
                  <a:pt x="1028952" y="272588"/>
                  <a:pt x="1024332" y="274320"/>
                </a:cubicBezTo>
                <a:cubicBezTo>
                  <a:pt x="1021066" y="275545"/>
                  <a:pt x="1018653" y="278394"/>
                  <a:pt x="1015624" y="280125"/>
                </a:cubicBezTo>
                <a:cubicBezTo>
                  <a:pt x="1006586" y="285290"/>
                  <a:pt x="1003022" y="285305"/>
                  <a:pt x="995304" y="291737"/>
                </a:cubicBezTo>
                <a:cubicBezTo>
                  <a:pt x="992150" y="294365"/>
                  <a:pt x="989749" y="297817"/>
                  <a:pt x="986595" y="300445"/>
                </a:cubicBezTo>
                <a:cubicBezTo>
                  <a:pt x="974139" y="310824"/>
                  <a:pt x="980743" y="301082"/>
                  <a:pt x="969178" y="314960"/>
                </a:cubicBezTo>
                <a:cubicBezTo>
                  <a:pt x="962746" y="322678"/>
                  <a:pt x="962731" y="326242"/>
                  <a:pt x="957566" y="335280"/>
                </a:cubicBezTo>
                <a:cubicBezTo>
                  <a:pt x="955835" y="338309"/>
                  <a:pt x="953696" y="341085"/>
                  <a:pt x="951761" y="343988"/>
                </a:cubicBezTo>
                <a:cubicBezTo>
                  <a:pt x="950793" y="348826"/>
                  <a:pt x="949156" y="353577"/>
                  <a:pt x="948858" y="358502"/>
                </a:cubicBezTo>
                <a:cubicBezTo>
                  <a:pt x="947218" y="385563"/>
                  <a:pt x="949899" y="412960"/>
                  <a:pt x="945955" y="439782"/>
                </a:cubicBezTo>
                <a:cubicBezTo>
                  <a:pt x="944382" y="450477"/>
                  <a:pt x="932033" y="458231"/>
                  <a:pt x="925635" y="465908"/>
                </a:cubicBezTo>
                <a:cubicBezTo>
                  <a:pt x="923401" y="468588"/>
                  <a:pt x="922296" y="472150"/>
                  <a:pt x="919829" y="474617"/>
                </a:cubicBezTo>
                <a:cubicBezTo>
                  <a:pt x="917362" y="477084"/>
                  <a:pt x="914024" y="478487"/>
                  <a:pt x="911121" y="480422"/>
                </a:cubicBezTo>
                <a:cubicBezTo>
                  <a:pt x="906283" y="479455"/>
                  <a:pt x="901019" y="479727"/>
                  <a:pt x="896606" y="477520"/>
                </a:cubicBezTo>
                <a:cubicBezTo>
                  <a:pt x="885601" y="472018"/>
                  <a:pt x="889295" y="468702"/>
                  <a:pt x="884995" y="460102"/>
                </a:cubicBezTo>
                <a:cubicBezTo>
                  <a:pt x="883435" y="456982"/>
                  <a:pt x="881124" y="454297"/>
                  <a:pt x="879189" y="451394"/>
                </a:cubicBezTo>
                <a:cubicBezTo>
                  <a:pt x="878221" y="448491"/>
                  <a:pt x="879255" y="443427"/>
                  <a:pt x="876286" y="442685"/>
                </a:cubicBezTo>
                <a:cubicBezTo>
                  <a:pt x="872901" y="441839"/>
                  <a:pt x="869757" y="445767"/>
                  <a:pt x="867578" y="448491"/>
                </a:cubicBezTo>
                <a:cubicBezTo>
                  <a:pt x="865667" y="450881"/>
                  <a:pt x="866044" y="454463"/>
                  <a:pt x="864675" y="457200"/>
                </a:cubicBezTo>
                <a:cubicBezTo>
                  <a:pt x="863115" y="460320"/>
                  <a:pt x="860804" y="463005"/>
                  <a:pt x="858869" y="465908"/>
                </a:cubicBezTo>
                <a:cubicBezTo>
                  <a:pt x="857901" y="468811"/>
                  <a:pt x="857663" y="472071"/>
                  <a:pt x="855966" y="474617"/>
                </a:cubicBezTo>
                <a:cubicBezTo>
                  <a:pt x="853088" y="478935"/>
                  <a:pt x="843622" y="486876"/>
                  <a:pt x="838549" y="489131"/>
                </a:cubicBezTo>
                <a:cubicBezTo>
                  <a:pt x="832957" y="491617"/>
                  <a:pt x="826938" y="493002"/>
                  <a:pt x="821132" y="494937"/>
                </a:cubicBezTo>
                <a:cubicBezTo>
                  <a:pt x="821125" y="494939"/>
                  <a:pt x="803723" y="500741"/>
                  <a:pt x="803715" y="500742"/>
                </a:cubicBezTo>
                <a:lnTo>
                  <a:pt x="774686" y="503645"/>
                </a:lnTo>
                <a:cubicBezTo>
                  <a:pt x="770816" y="504613"/>
                  <a:pt x="766643" y="504764"/>
                  <a:pt x="763075" y="506548"/>
                </a:cubicBezTo>
                <a:cubicBezTo>
                  <a:pt x="749189" y="513492"/>
                  <a:pt x="746505" y="517313"/>
                  <a:pt x="736949" y="526868"/>
                </a:cubicBezTo>
                <a:cubicBezTo>
                  <a:pt x="732111" y="525900"/>
                  <a:pt x="726450" y="526833"/>
                  <a:pt x="722435" y="523965"/>
                </a:cubicBezTo>
                <a:cubicBezTo>
                  <a:pt x="718914" y="521450"/>
                  <a:pt x="718236" y="516372"/>
                  <a:pt x="716629" y="512354"/>
                </a:cubicBezTo>
                <a:cubicBezTo>
                  <a:pt x="714356" y="506672"/>
                  <a:pt x="712759" y="500743"/>
                  <a:pt x="710824" y="494937"/>
                </a:cubicBezTo>
                <a:cubicBezTo>
                  <a:pt x="709856" y="492034"/>
                  <a:pt x="708521" y="489229"/>
                  <a:pt x="707921" y="486228"/>
                </a:cubicBezTo>
                <a:cubicBezTo>
                  <a:pt x="704235" y="467802"/>
                  <a:pt x="706215" y="476501"/>
                  <a:pt x="702115" y="460102"/>
                </a:cubicBezTo>
                <a:cubicBezTo>
                  <a:pt x="699356" y="415960"/>
                  <a:pt x="696748" y="402116"/>
                  <a:pt x="702115" y="355600"/>
                </a:cubicBezTo>
                <a:cubicBezTo>
                  <a:pt x="702817" y="349520"/>
                  <a:pt x="705986" y="343988"/>
                  <a:pt x="707921" y="338182"/>
                </a:cubicBezTo>
                <a:lnTo>
                  <a:pt x="710824" y="329474"/>
                </a:lnTo>
                <a:cubicBezTo>
                  <a:pt x="709856" y="321733"/>
                  <a:pt x="710818" y="313494"/>
                  <a:pt x="707921" y="306251"/>
                </a:cubicBezTo>
                <a:cubicBezTo>
                  <a:pt x="706625" y="303012"/>
                  <a:pt x="702583" y="301344"/>
                  <a:pt x="699212" y="300445"/>
                </a:cubicBezTo>
                <a:cubicBezTo>
                  <a:pt x="687838" y="297412"/>
                  <a:pt x="675798" y="297495"/>
                  <a:pt x="664378" y="294640"/>
                </a:cubicBezTo>
                <a:lnTo>
                  <a:pt x="652766" y="291737"/>
                </a:lnTo>
                <a:cubicBezTo>
                  <a:pt x="651143" y="285243"/>
                  <a:pt x="646888" y="266952"/>
                  <a:pt x="644058" y="262708"/>
                </a:cubicBezTo>
                <a:cubicBezTo>
                  <a:pt x="642123" y="259805"/>
                  <a:pt x="640878" y="256297"/>
                  <a:pt x="638252" y="254000"/>
                </a:cubicBezTo>
                <a:cubicBezTo>
                  <a:pt x="633001" y="249405"/>
                  <a:pt x="626641" y="246259"/>
                  <a:pt x="620835" y="242388"/>
                </a:cubicBezTo>
                <a:lnTo>
                  <a:pt x="612126" y="236582"/>
                </a:lnTo>
                <a:cubicBezTo>
                  <a:pt x="610104" y="233549"/>
                  <a:pt x="602617" y="223972"/>
                  <a:pt x="603418" y="219165"/>
                </a:cubicBezTo>
                <a:cubicBezTo>
                  <a:pt x="603992" y="215724"/>
                  <a:pt x="606500" y="212636"/>
                  <a:pt x="609224" y="210457"/>
                </a:cubicBezTo>
                <a:cubicBezTo>
                  <a:pt x="611613" y="208546"/>
                  <a:pt x="615029" y="208522"/>
                  <a:pt x="617932" y="207554"/>
                </a:cubicBezTo>
                <a:cubicBezTo>
                  <a:pt x="633416" y="184328"/>
                  <a:pt x="613093" y="212393"/>
                  <a:pt x="632446" y="193040"/>
                </a:cubicBezTo>
                <a:cubicBezTo>
                  <a:pt x="634913" y="190573"/>
                  <a:pt x="636317" y="187234"/>
                  <a:pt x="638252" y="184331"/>
                </a:cubicBezTo>
                <a:cubicBezTo>
                  <a:pt x="635349" y="181428"/>
                  <a:pt x="632172" y="178776"/>
                  <a:pt x="629544" y="175622"/>
                </a:cubicBezTo>
                <a:cubicBezTo>
                  <a:pt x="627311" y="172942"/>
                  <a:pt x="626418" y="169147"/>
                  <a:pt x="623738" y="166914"/>
                </a:cubicBezTo>
                <a:cubicBezTo>
                  <a:pt x="620413" y="164144"/>
                  <a:pt x="616144" y="162715"/>
                  <a:pt x="612126" y="161108"/>
                </a:cubicBezTo>
                <a:cubicBezTo>
                  <a:pt x="606444" y="158835"/>
                  <a:pt x="594709" y="155302"/>
                  <a:pt x="594709" y="155302"/>
                </a:cubicBezTo>
                <a:cubicBezTo>
                  <a:pt x="591806" y="152399"/>
                  <a:pt x="588278" y="150010"/>
                  <a:pt x="586001" y="146594"/>
                </a:cubicBezTo>
                <a:cubicBezTo>
                  <a:pt x="584304" y="144048"/>
                  <a:pt x="583762" y="140872"/>
                  <a:pt x="583098" y="137885"/>
                </a:cubicBezTo>
                <a:cubicBezTo>
                  <a:pt x="581872" y="132369"/>
                  <a:pt x="580923" y="118296"/>
                  <a:pt x="577292" y="111760"/>
                </a:cubicBezTo>
                <a:cubicBezTo>
                  <a:pt x="573903" y="105660"/>
                  <a:pt x="567888" y="100962"/>
                  <a:pt x="565681" y="94342"/>
                </a:cubicBezTo>
                <a:cubicBezTo>
                  <a:pt x="563746" y="88536"/>
                  <a:pt x="565681" y="78860"/>
                  <a:pt x="559875" y="76925"/>
                </a:cubicBezTo>
                <a:cubicBezTo>
                  <a:pt x="556972" y="75957"/>
                  <a:pt x="553903" y="75390"/>
                  <a:pt x="551166" y="74022"/>
                </a:cubicBezTo>
                <a:cubicBezTo>
                  <a:pt x="541136" y="69007"/>
                  <a:pt x="544694" y="67138"/>
                  <a:pt x="533749" y="65314"/>
                </a:cubicBezTo>
                <a:cubicBezTo>
                  <a:pt x="525106" y="63873"/>
                  <a:pt x="516332" y="63379"/>
                  <a:pt x="507624" y="62411"/>
                </a:cubicBezTo>
                <a:cubicBezTo>
                  <a:pt x="492138" y="39182"/>
                  <a:pt x="512465" y="67253"/>
                  <a:pt x="493109" y="47897"/>
                </a:cubicBezTo>
                <a:cubicBezTo>
                  <a:pt x="490642" y="45430"/>
                  <a:pt x="489239" y="42091"/>
                  <a:pt x="487304" y="39188"/>
                </a:cubicBezTo>
                <a:cubicBezTo>
                  <a:pt x="495863" y="33481"/>
                  <a:pt x="497739" y="33052"/>
                  <a:pt x="504721" y="24674"/>
                </a:cubicBezTo>
                <a:cubicBezTo>
                  <a:pt x="506954" y="21994"/>
                  <a:pt x="509769" y="19371"/>
                  <a:pt x="510526" y="15965"/>
                </a:cubicBezTo>
                <a:cubicBezTo>
                  <a:pt x="511785" y="10298"/>
                  <a:pt x="520686" y="2902"/>
                  <a:pt x="516332" y="1451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265763" y="2432304"/>
            <a:ext cx="1285803" cy="2986870"/>
          </a:xfrm>
          <a:custGeom>
            <a:avLst/>
            <a:gdLst>
              <a:gd name="connsiteX0" fmla="*/ 111165 w 1285803"/>
              <a:gd name="connsiteY0" fmla="*/ 530352 h 2986870"/>
              <a:gd name="connsiteX1" fmla="*/ 105069 w 1285803"/>
              <a:gd name="connsiteY1" fmla="*/ 560832 h 2986870"/>
              <a:gd name="connsiteX2" fmla="*/ 123357 w 1285803"/>
              <a:gd name="connsiteY2" fmla="*/ 597408 h 2986870"/>
              <a:gd name="connsiteX3" fmla="*/ 135549 w 1285803"/>
              <a:gd name="connsiteY3" fmla="*/ 633984 h 2986870"/>
              <a:gd name="connsiteX4" fmla="*/ 141645 w 1285803"/>
              <a:gd name="connsiteY4" fmla="*/ 652272 h 2986870"/>
              <a:gd name="connsiteX5" fmla="*/ 147741 w 1285803"/>
              <a:gd name="connsiteY5" fmla="*/ 670560 h 2986870"/>
              <a:gd name="connsiteX6" fmla="*/ 141645 w 1285803"/>
              <a:gd name="connsiteY6" fmla="*/ 713232 h 2986870"/>
              <a:gd name="connsiteX7" fmla="*/ 86781 w 1285803"/>
              <a:gd name="connsiteY7" fmla="*/ 707136 h 2986870"/>
              <a:gd name="connsiteX8" fmla="*/ 62397 w 1285803"/>
              <a:gd name="connsiteY8" fmla="*/ 713232 h 2986870"/>
              <a:gd name="connsiteX9" fmla="*/ 56301 w 1285803"/>
              <a:gd name="connsiteY9" fmla="*/ 774192 h 2986870"/>
              <a:gd name="connsiteX10" fmla="*/ 62397 w 1285803"/>
              <a:gd name="connsiteY10" fmla="*/ 792480 h 2986870"/>
              <a:gd name="connsiteX11" fmla="*/ 68493 w 1285803"/>
              <a:gd name="connsiteY11" fmla="*/ 810768 h 2986870"/>
              <a:gd name="connsiteX12" fmla="*/ 62397 w 1285803"/>
              <a:gd name="connsiteY12" fmla="*/ 859536 h 2986870"/>
              <a:gd name="connsiteX13" fmla="*/ 25821 w 1285803"/>
              <a:gd name="connsiteY13" fmla="*/ 890016 h 2986870"/>
              <a:gd name="connsiteX14" fmla="*/ 19725 w 1285803"/>
              <a:gd name="connsiteY14" fmla="*/ 908304 h 2986870"/>
              <a:gd name="connsiteX15" fmla="*/ 1437 w 1285803"/>
              <a:gd name="connsiteY15" fmla="*/ 920496 h 2986870"/>
              <a:gd name="connsiteX16" fmla="*/ 13629 w 1285803"/>
              <a:gd name="connsiteY16" fmla="*/ 938784 h 2986870"/>
              <a:gd name="connsiteX17" fmla="*/ 25821 w 1285803"/>
              <a:gd name="connsiteY17" fmla="*/ 987552 h 2986870"/>
              <a:gd name="connsiteX18" fmla="*/ 44109 w 1285803"/>
              <a:gd name="connsiteY18" fmla="*/ 981456 h 2986870"/>
              <a:gd name="connsiteX19" fmla="*/ 56301 w 1285803"/>
              <a:gd name="connsiteY19" fmla="*/ 963168 h 2986870"/>
              <a:gd name="connsiteX20" fmla="*/ 74589 w 1285803"/>
              <a:gd name="connsiteY20" fmla="*/ 969264 h 2986870"/>
              <a:gd name="connsiteX21" fmla="*/ 80685 w 1285803"/>
              <a:gd name="connsiteY21" fmla="*/ 999744 h 2986870"/>
              <a:gd name="connsiteX22" fmla="*/ 92877 w 1285803"/>
              <a:gd name="connsiteY22" fmla="*/ 1018032 h 2986870"/>
              <a:gd name="connsiteX23" fmla="*/ 105069 w 1285803"/>
              <a:gd name="connsiteY23" fmla="*/ 1060704 h 2986870"/>
              <a:gd name="connsiteX24" fmla="*/ 98973 w 1285803"/>
              <a:gd name="connsiteY24" fmla="*/ 1115568 h 2986870"/>
              <a:gd name="connsiteX25" fmla="*/ 74589 w 1285803"/>
              <a:gd name="connsiteY25" fmla="*/ 1152144 h 2986870"/>
              <a:gd name="connsiteX26" fmla="*/ 56301 w 1285803"/>
              <a:gd name="connsiteY26" fmla="*/ 1188720 h 2986870"/>
              <a:gd name="connsiteX27" fmla="*/ 80685 w 1285803"/>
              <a:gd name="connsiteY27" fmla="*/ 1225296 h 2986870"/>
              <a:gd name="connsiteX28" fmla="*/ 98973 w 1285803"/>
              <a:gd name="connsiteY28" fmla="*/ 1286256 h 2986870"/>
              <a:gd name="connsiteX29" fmla="*/ 111165 w 1285803"/>
              <a:gd name="connsiteY29" fmla="*/ 1310640 h 2986870"/>
              <a:gd name="connsiteX30" fmla="*/ 117261 w 1285803"/>
              <a:gd name="connsiteY30" fmla="*/ 1359408 h 2986870"/>
              <a:gd name="connsiteX31" fmla="*/ 135549 w 1285803"/>
              <a:gd name="connsiteY31" fmla="*/ 1365504 h 2986870"/>
              <a:gd name="connsiteX32" fmla="*/ 147741 w 1285803"/>
              <a:gd name="connsiteY32" fmla="*/ 1383792 h 2986870"/>
              <a:gd name="connsiteX33" fmla="*/ 153837 w 1285803"/>
              <a:gd name="connsiteY33" fmla="*/ 1505712 h 2986870"/>
              <a:gd name="connsiteX34" fmla="*/ 172125 w 1285803"/>
              <a:gd name="connsiteY34" fmla="*/ 1511808 h 2986870"/>
              <a:gd name="connsiteX35" fmla="*/ 214797 w 1285803"/>
              <a:gd name="connsiteY35" fmla="*/ 1524000 h 2986870"/>
              <a:gd name="connsiteX36" fmla="*/ 220893 w 1285803"/>
              <a:gd name="connsiteY36" fmla="*/ 1542288 h 2986870"/>
              <a:gd name="connsiteX37" fmla="*/ 220893 w 1285803"/>
              <a:gd name="connsiteY37" fmla="*/ 1639824 h 2986870"/>
              <a:gd name="connsiteX38" fmla="*/ 202605 w 1285803"/>
              <a:gd name="connsiteY38" fmla="*/ 1645920 h 2986870"/>
              <a:gd name="connsiteX39" fmla="*/ 184317 w 1285803"/>
              <a:gd name="connsiteY39" fmla="*/ 1658112 h 2986870"/>
              <a:gd name="connsiteX40" fmla="*/ 184317 w 1285803"/>
              <a:gd name="connsiteY40" fmla="*/ 1773936 h 2986870"/>
              <a:gd name="connsiteX41" fmla="*/ 172125 w 1285803"/>
              <a:gd name="connsiteY41" fmla="*/ 1792224 h 2986870"/>
              <a:gd name="connsiteX42" fmla="*/ 153837 w 1285803"/>
              <a:gd name="connsiteY42" fmla="*/ 1798320 h 2986870"/>
              <a:gd name="connsiteX43" fmla="*/ 141645 w 1285803"/>
              <a:gd name="connsiteY43" fmla="*/ 1816608 h 2986870"/>
              <a:gd name="connsiteX44" fmla="*/ 123357 w 1285803"/>
              <a:gd name="connsiteY44" fmla="*/ 1834896 h 2986870"/>
              <a:gd name="connsiteX45" fmla="*/ 129453 w 1285803"/>
              <a:gd name="connsiteY45" fmla="*/ 1853184 h 2986870"/>
              <a:gd name="connsiteX46" fmla="*/ 184317 w 1285803"/>
              <a:gd name="connsiteY46" fmla="*/ 1883664 h 2986870"/>
              <a:gd name="connsiteX47" fmla="*/ 202605 w 1285803"/>
              <a:gd name="connsiteY47" fmla="*/ 1895856 h 2986870"/>
              <a:gd name="connsiteX48" fmla="*/ 172125 w 1285803"/>
              <a:gd name="connsiteY48" fmla="*/ 1932432 h 2986870"/>
              <a:gd name="connsiteX49" fmla="*/ 141645 w 1285803"/>
              <a:gd name="connsiteY49" fmla="*/ 1956816 h 2986870"/>
              <a:gd name="connsiteX50" fmla="*/ 111165 w 1285803"/>
              <a:gd name="connsiteY50" fmla="*/ 2011680 h 2986870"/>
              <a:gd name="connsiteX51" fmla="*/ 98973 w 1285803"/>
              <a:gd name="connsiteY51" fmla="*/ 2029968 h 2986870"/>
              <a:gd name="connsiteX52" fmla="*/ 135549 w 1285803"/>
              <a:gd name="connsiteY52" fmla="*/ 2042160 h 2986870"/>
              <a:gd name="connsiteX53" fmla="*/ 147741 w 1285803"/>
              <a:gd name="connsiteY53" fmla="*/ 2060448 h 2986870"/>
              <a:gd name="connsiteX54" fmla="*/ 153837 w 1285803"/>
              <a:gd name="connsiteY54" fmla="*/ 2078736 h 2986870"/>
              <a:gd name="connsiteX55" fmla="*/ 233085 w 1285803"/>
              <a:gd name="connsiteY55" fmla="*/ 2084832 h 2986870"/>
              <a:gd name="connsiteX56" fmla="*/ 257469 w 1285803"/>
              <a:gd name="connsiteY56" fmla="*/ 2115312 h 2986870"/>
              <a:gd name="connsiteX57" fmla="*/ 263565 w 1285803"/>
              <a:gd name="connsiteY57" fmla="*/ 2133600 h 2986870"/>
              <a:gd name="connsiteX58" fmla="*/ 324525 w 1285803"/>
              <a:gd name="connsiteY58" fmla="*/ 2164080 h 2986870"/>
              <a:gd name="connsiteX59" fmla="*/ 342813 w 1285803"/>
              <a:gd name="connsiteY59" fmla="*/ 2170176 h 2986870"/>
              <a:gd name="connsiteX60" fmla="*/ 355005 w 1285803"/>
              <a:gd name="connsiteY60" fmla="*/ 2188464 h 2986870"/>
              <a:gd name="connsiteX61" fmla="*/ 361101 w 1285803"/>
              <a:gd name="connsiteY61" fmla="*/ 2225040 h 2986870"/>
              <a:gd name="connsiteX62" fmla="*/ 367197 w 1285803"/>
              <a:gd name="connsiteY62" fmla="*/ 2243328 h 2986870"/>
              <a:gd name="connsiteX63" fmla="*/ 330621 w 1285803"/>
              <a:gd name="connsiteY63" fmla="*/ 2261616 h 2986870"/>
              <a:gd name="connsiteX64" fmla="*/ 294045 w 1285803"/>
              <a:gd name="connsiteY64" fmla="*/ 2279904 h 2986870"/>
              <a:gd name="connsiteX65" fmla="*/ 287949 w 1285803"/>
              <a:gd name="connsiteY65" fmla="*/ 2298192 h 2986870"/>
              <a:gd name="connsiteX66" fmla="*/ 324525 w 1285803"/>
              <a:gd name="connsiteY66" fmla="*/ 2310384 h 2986870"/>
              <a:gd name="connsiteX67" fmla="*/ 348909 w 1285803"/>
              <a:gd name="connsiteY67" fmla="*/ 2316480 h 2986870"/>
              <a:gd name="connsiteX68" fmla="*/ 373293 w 1285803"/>
              <a:gd name="connsiteY68" fmla="*/ 2328672 h 2986870"/>
              <a:gd name="connsiteX69" fmla="*/ 391581 w 1285803"/>
              <a:gd name="connsiteY69" fmla="*/ 2334768 h 2986870"/>
              <a:gd name="connsiteX70" fmla="*/ 373293 w 1285803"/>
              <a:gd name="connsiteY70" fmla="*/ 2371344 h 2986870"/>
              <a:gd name="connsiteX71" fmla="*/ 348909 w 1285803"/>
              <a:gd name="connsiteY71" fmla="*/ 2407920 h 2986870"/>
              <a:gd name="connsiteX72" fmla="*/ 342813 w 1285803"/>
              <a:gd name="connsiteY72" fmla="*/ 2426208 h 2986870"/>
              <a:gd name="connsiteX73" fmla="*/ 330621 w 1285803"/>
              <a:gd name="connsiteY73" fmla="*/ 2444496 h 2986870"/>
              <a:gd name="connsiteX74" fmla="*/ 348909 w 1285803"/>
              <a:gd name="connsiteY74" fmla="*/ 2487168 h 2986870"/>
              <a:gd name="connsiteX75" fmla="*/ 367197 w 1285803"/>
              <a:gd name="connsiteY75" fmla="*/ 2499360 h 2986870"/>
              <a:gd name="connsiteX76" fmla="*/ 373293 w 1285803"/>
              <a:gd name="connsiteY76" fmla="*/ 2523744 h 2986870"/>
              <a:gd name="connsiteX77" fmla="*/ 379389 w 1285803"/>
              <a:gd name="connsiteY77" fmla="*/ 2542032 h 2986870"/>
              <a:gd name="connsiteX78" fmla="*/ 367197 w 1285803"/>
              <a:gd name="connsiteY78" fmla="*/ 2590800 h 2986870"/>
              <a:gd name="connsiteX79" fmla="*/ 373293 w 1285803"/>
              <a:gd name="connsiteY79" fmla="*/ 2615184 h 2986870"/>
              <a:gd name="connsiteX80" fmla="*/ 409869 w 1285803"/>
              <a:gd name="connsiteY80" fmla="*/ 2627376 h 2986870"/>
              <a:gd name="connsiteX81" fmla="*/ 428157 w 1285803"/>
              <a:gd name="connsiteY81" fmla="*/ 2621280 h 2986870"/>
              <a:gd name="connsiteX82" fmla="*/ 470829 w 1285803"/>
              <a:gd name="connsiteY82" fmla="*/ 2627376 h 2986870"/>
              <a:gd name="connsiteX83" fmla="*/ 476925 w 1285803"/>
              <a:gd name="connsiteY83" fmla="*/ 2645664 h 2986870"/>
              <a:gd name="connsiteX84" fmla="*/ 495213 w 1285803"/>
              <a:gd name="connsiteY84" fmla="*/ 2688336 h 2986870"/>
              <a:gd name="connsiteX85" fmla="*/ 501309 w 1285803"/>
              <a:gd name="connsiteY85" fmla="*/ 2718816 h 2986870"/>
              <a:gd name="connsiteX86" fmla="*/ 513501 w 1285803"/>
              <a:gd name="connsiteY86" fmla="*/ 2755392 h 2986870"/>
              <a:gd name="connsiteX87" fmla="*/ 519597 w 1285803"/>
              <a:gd name="connsiteY87" fmla="*/ 2773680 h 2986870"/>
              <a:gd name="connsiteX88" fmla="*/ 531789 w 1285803"/>
              <a:gd name="connsiteY88" fmla="*/ 2822448 h 2986870"/>
              <a:gd name="connsiteX89" fmla="*/ 513501 w 1285803"/>
              <a:gd name="connsiteY89" fmla="*/ 2913888 h 2986870"/>
              <a:gd name="connsiteX90" fmla="*/ 495213 w 1285803"/>
              <a:gd name="connsiteY90" fmla="*/ 2919984 h 2986870"/>
              <a:gd name="connsiteX91" fmla="*/ 476925 w 1285803"/>
              <a:gd name="connsiteY91" fmla="*/ 2932176 h 2986870"/>
              <a:gd name="connsiteX92" fmla="*/ 470829 w 1285803"/>
              <a:gd name="connsiteY92" fmla="*/ 2950464 h 2986870"/>
              <a:gd name="connsiteX93" fmla="*/ 537885 w 1285803"/>
              <a:gd name="connsiteY93" fmla="*/ 2974848 h 2986870"/>
              <a:gd name="connsiteX94" fmla="*/ 574461 w 1285803"/>
              <a:gd name="connsiteY94" fmla="*/ 2968752 h 2986870"/>
              <a:gd name="connsiteX95" fmla="*/ 611037 w 1285803"/>
              <a:gd name="connsiteY95" fmla="*/ 2932176 h 2986870"/>
              <a:gd name="connsiteX96" fmla="*/ 665901 w 1285803"/>
              <a:gd name="connsiteY96" fmla="*/ 2926080 h 2986870"/>
              <a:gd name="connsiteX97" fmla="*/ 684189 w 1285803"/>
              <a:gd name="connsiteY97" fmla="*/ 2889504 h 2986870"/>
              <a:gd name="connsiteX98" fmla="*/ 696381 w 1285803"/>
              <a:gd name="connsiteY98" fmla="*/ 2865120 h 2986870"/>
              <a:gd name="connsiteX99" fmla="*/ 702477 w 1285803"/>
              <a:gd name="connsiteY99" fmla="*/ 2846832 h 2986870"/>
              <a:gd name="connsiteX100" fmla="*/ 726861 w 1285803"/>
              <a:gd name="connsiteY100" fmla="*/ 2828544 h 2986870"/>
              <a:gd name="connsiteX101" fmla="*/ 745149 w 1285803"/>
              <a:gd name="connsiteY101" fmla="*/ 2810256 h 2986870"/>
              <a:gd name="connsiteX102" fmla="*/ 793917 w 1285803"/>
              <a:gd name="connsiteY102" fmla="*/ 2798064 h 2986870"/>
              <a:gd name="connsiteX103" fmla="*/ 787821 w 1285803"/>
              <a:gd name="connsiteY103" fmla="*/ 2779776 h 2986870"/>
              <a:gd name="connsiteX104" fmla="*/ 757341 w 1285803"/>
              <a:gd name="connsiteY104" fmla="*/ 2743200 h 2986870"/>
              <a:gd name="connsiteX105" fmla="*/ 763437 w 1285803"/>
              <a:gd name="connsiteY105" fmla="*/ 2712720 h 2986870"/>
              <a:gd name="connsiteX106" fmla="*/ 806109 w 1285803"/>
              <a:gd name="connsiteY106" fmla="*/ 2694432 h 2986870"/>
              <a:gd name="connsiteX107" fmla="*/ 818301 w 1285803"/>
              <a:gd name="connsiteY107" fmla="*/ 2676144 h 2986870"/>
              <a:gd name="connsiteX108" fmla="*/ 836589 w 1285803"/>
              <a:gd name="connsiteY108" fmla="*/ 2609088 h 2986870"/>
              <a:gd name="connsiteX109" fmla="*/ 830493 w 1285803"/>
              <a:gd name="connsiteY109" fmla="*/ 2578608 h 2986870"/>
              <a:gd name="connsiteX110" fmla="*/ 818301 w 1285803"/>
              <a:gd name="connsiteY110" fmla="*/ 2542032 h 2986870"/>
              <a:gd name="connsiteX111" fmla="*/ 824397 w 1285803"/>
              <a:gd name="connsiteY111" fmla="*/ 2511552 h 2986870"/>
              <a:gd name="connsiteX112" fmla="*/ 860973 w 1285803"/>
              <a:gd name="connsiteY112" fmla="*/ 2487168 h 2986870"/>
              <a:gd name="connsiteX113" fmla="*/ 867069 w 1285803"/>
              <a:gd name="connsiteY113" fmla="*/ 2468880 h 2986870"/>
              <a:gd name="connsiteX114" fmla="*/ 854877 w 1285803"/>
              <a:gd name="connsiteY114" fmla="*/ 2432304 h 2986870"/>
              <a:gd name="connsiteX115" fmla="*/ 836589 w 1285803"/>
              <a:gd name="connsiteY115" fmla="*/ 2395728 h 2986870"/>
              <a:gd name="connsiteX116" fmla="*/ 854877 w 1285803"/>
              <a:gd name="connsiteY116" fmla="*/ 2334768 h 2986870"/>
              <a:gd name="connsiteX117" fmla="*/ 873165 w 1285803"/>
              <a:gd name="connsiteY117" fmla="*/ 2322576 h 2986870"/>
              <a:gd name="connsiteX118" fmla="*/ 903645 w 1285803"/>
              <a:gd name="connsiteY118" fmla="*/ 2292096 h 2986870"/>
              <a:gd name="connsiteX119" fmla="*/ 915837 w 1285803"/>
              <a:gd name="connsiteY119" fmla="*/ 2273808 h 2986870"/>
              <a:gd name="connsiteX120" fmla="*/ 952413 w 1285803"/>
              <a:gd name="connsiteY120" fmla="*/ 2261616 h 2986870"/>
              <a:gd name="connsiteX121" fmla="*/ 970701 w 1285803"/>
              <a:gd name="connsiteY121" fmla="*/ 2255520 h 2986870"/>
              <a:gd name="connsiteX122" fmla="*/ 1007277 w 1285803"/>
              <a:gd name="connsiteY122" fmla="*/ 2243328 h 2986870"/>
              <a:gd name="connsiteX123" fmla="*/ 1031661 w 1285803"/>
              <a:gd name="connsiteY123" fmla="*/ 2279904 h 2986870"/>
              <a:gd name="connsiteX124" fmla="*/ 1062141 w 1285803"/>
              <a:gd name="connsiteY124" fmla="*/ 2273808 h 2986870"/>
              <a:gd name="connsiteX125" fmla="*/ 1080429 w 1285803"/>
              <a:gd name="connsiteY125" fmla="*/ 2218944 h 2986870"/>
              <a:gd name="connsiteX126" fmla="*/ 1092621 w 1285803"/>
              <a:gd name="connsiteY126" fmla="*/ 2200656 h 2986870"/>
              <a:gd name="connsiteX127" fmla="*/ 1104813 w 1285803"/>
              <a:gd name="connsiteY127" fmla="*/ 2164080 h 2986870"/>
              <a:gd name="connsiteX128" fmla="*/ 1092621 w 1285803"/>
              <a:gd name="connsiteY128" fmla="*/ 2127504 h 2986870"/>
              <a:gd name="connsiteX129" fmla="*/ 1098717 w 1285803"/>
              <a:gd name="connsiteY129" fmla="*/ 2103120 h 2986870"/>
              <a:gd name="connsiteX130" fmla="*/ 1110909 w 1285803"/>
              <a:gd name="connsiteY130" fmla="*/ 2084832 h 2986870"/>
              <a:gd name="connsiteX131" fmla="*/ 1153581 w 1285803"/>
              <a:gd name="connsiteY131" fmla="*/ 2066544 h 2986870"/>
              <a:gd name="connsiteX132" fmla="*/ 1214541 w 1285803"/>
              <a:gd name="connsiteY132" fmla="*/ 2084832 h 2986870"/>
              <a:gd name="connsiteX133" fmla="*/ 1232829 w 1285803"/>
              <a:gd name="connsiteY133" fmla="*/ 2090928 h 2986870"/>
              <a:gd name="connsiteX134" fmla="*/ 1245021 w 1285803"/>
              <a:gd name="connsiteY134" fmla="*/ 2072640 h 2986870"/>
              <a:gd name="connsiteX135" fmla="*/ 1238925 w 1285803"/>
              <a:gd name="connsiteY135" fmla="*/ 2054352 h 2986870"/>
              <a:gd name="connsiteX136" fmla="*/ 1238925 w 1285803"/>
              <a:gd name="connsiteY136" fmla="*/ 1975104 h 2986870"/>
              <a:gd name="connsiteX137" fmla="*/ 1220637 w 1285803"/>
              <a:gd name="connsiteY137" fmla="*/ 1969008 h 2986870"/>
              <a:gd name="connsiteX138" fmla="*/ 1196253 w 1285803"/>
              <a:gd name="connsiteY138" fmla="*/ 1932432 h 2986870"/>
              <a:gd name="connsiteX139" fmla="*/ 1177965 w 1285803"/>
              <a:gd name="connsiteY139" fmla="*/ 1914144 h 2986870"/>
              <a:gd name="connsiteX140" fmla="*/ 1184061 w 1285803"/>
              <a:gd name="connsiteY140" fmla="*/ 1859280 h 2986870"/>
              <a:gd name="connsiteX141" fmla="*/ 1190157 w 1285803"/>
              <a:gd name="connsiteY141" fmla="*/ 1840992 h 2986870"/>
              <a:gd name="connsiteX142" fmla="*/ 1226733 w 1285803"/>
              <a:gd name="connsiteY142" fmla="*/ 1804416 h 2986870"/>
              <a:gd name="connsiteX143" fmla="*/ 1232829 w 1285803"/>
              <a:gd name="connsiteY143" fmla="*/ 1786128 h 2986870"/>
              <a:gd name="connsiteX144" fmla="*/ 1245021 w 1285803"/>
              <a:gd name="connsiteY144" fmla="*/ 1767840 h 2986870"/>
              <a:gd name="connsiteX145" fmla="*/ 1238925 w 1285803"/>
              <a:gd name="connsiteY145" fmla="*/ 1749552 h 2986870"/>
              <a:gd name="connsiteX146" fmla="*/ 1232829 w 1285803"/>
              <a:gd name="connsiteY146" fmla="*/ 1725168 h 2986870"/>
              <a:gd name="connsiteX147" fmla="*/ 1226733 w 1285803"/>
              <a:gd name="connsiteY147" fmla="*/ 1688592 h 2986870"/>
              <a:gd name="connsiteX148" fmla="*/ 1214541 w 1285803"/>
              <a:gd name="connsiteY148" fmla="*/ 1670304 h 2986870"/>
              <a:gd name="connsiteX149" fmla="*/ 1208445 w 1285803"/>
              <a:gd name="connsiteY149" fmla="*/ 1652016 h 2986870"/>
              <a:gd name="connsiteX150" fmla="*/ 1214541 w 1285803"/>
              <a:gd name="connsiteY150" fmla="*/ 1572768 h 2986870"/>
              <a:gd name="connsiteX151" fmla="*/ 1238925 w 1285803"/>
              <a:gd name="connsiteY151" fmla="*/ 1536192 h 2986870"/>
              <a:gd name="connsiteX152" fmla="*/ 1190157 w 1285803"/>
              <a:gd name="connsiteY152" fmla="*/ 1524000 h 2986870"/>
              <a:gd name="connsiteX153" fmla="*/ 1171869 w 1285803"/>
              <a:gd name="connsiteY153" fmla="*/ 1517904 h 2986870"/>
              <a:gd name="connsiteX154" fmla="*/ 1153581 w 1285803"/>
              <a:gd name="connsiteY154" fmla="*/ 1481328 h 2986870"/>
              <a:gd name="connsiteX155" fmla="*/ 1147485 w 1285803"/>
              <a:gd name="connsiteY155" fmla="*/ 1463040 h 2986870"/>
              <a:gd name="connsiteX156" fmla="*/ 1153581 w 1285803"/>
              <a:gd name="connsiteY156" fmla="*/ 1426464 h 2986870"/>
              <a:gd name="connsiteX157" fmla="*/ 1165773 w 1285803"/>
              <a:gd name="connsiteY157" fmla="*/ 1408176 h 2986870"/>
              <a:gd name="connsiteX158" fmla="*/ 1171869 w 1285803"/>
              <a:gd name="connsiteY158" fmla="*/ 1389888 h 2986870"/>
              <a:gd name="connsiteX159" fmla="*/ 1141389 w 1285803"/>
              <a:gd name="connsiteY159" fmla="*/ 1347216 h 2986870"/>
              <a:gd name="connsiteX160" fmla="*/ 1129197 w 1285803"/>
              <a:gd name="connsiteY160" fmla="*/ 1328928 h 2986870"/>
              <a:gd name="connsiteX161" fmla="*/ 1110909 w 1285803"/>
              <a:gd name="connsiteY161" fmla="*/ 1261872 h 2986870"/>
              <a:gd name="connsiteX162" fmla="*/ 1104813 w 1285803"/>
              <a:gd name="connsiteY162" fmla="*/ 1243584 h 2986870"/>
              <a:gd name="connsiteX163" fmla="*/ 1098717 w 1285803"/>
              <a:gd name="connsiteY163" fmla="*/ 1219200 h 2986870"/>
              <a:gd name="connsiteX164" fmla="*/ 1080429 w 1285803"/>
              <a:gd name="connsiteY164" fmla="*/ 1213104 h 2986870"/>
              <a:gd name="connsiteX165" fmla="*/ 1068237 w 1285803"/>
              <a:gd name="connsiteY165" fmla="*/ 1194816 h 2986870"/>
              <a:gd name="connsiteX166" fmla="*/ 1110909 w 1285803"/>
              <a:gd name="connsiteY166" fmla="*/ 1176528 h 2986870"/>
              <a:gd name="connsiteX167" fmla="*/ 1117005 w 1285803"/>
              <a:gd name="connsiteY167" fmla="*/ 1011936 h 2986870"/>
              <a:gd name="connsiteX168" fmla="*/ 1110909 w 1285803"/>
              <a:gd name="connsiteY168" fmla="*/ 993648 h 2986870"/>
              <a:gd name="connsiteX169" fmla="*/ 1092621 w 1285803"/>
              <a:gd name="connsiteY169" fmla="*/ 981456 h 2986870"/>
              <a:gd name="connsiteX170" fmla="*/ 1056045 w 1285803"/>
              <a:gd name="connsiteY170" fmla="*/ 957072 h 2986870"/>
              <a:gd name="connsiteX171" fmla="*/ 1037757 w 1285803"/>
              <a:gd name="connsiteY171" fmla="*/ 920496 h 2986870"/>
              <a:gd name="connsiteX172" fmla="*/ 1043853 w 1285803"/>
              <a:gd name="connsiteY172" fmla="*/ 902208 h 2986870"/>
              <a:gd name="connsiteX173" fmla="*/ 1080429 w 1285803"/>
              <a:gd name="connsiteY173" fmla="*/ 890016 h 2986870"/>
              <a:gd name="connsiteX174" fmla="*/ 1135293 w 1285803"/>
              <a:gd name="connsiteY174" fmla="*/ 853440 h 2986870"/>
              <a:gd name="connsiteX175" fmla="*/ 1153581 w 1285803"/>
              <a:gd name="connsiteY175" fmla="*/ 841248 h 2986870"/>
              <a:gd name="connsiteX176" fmla="*/ 1184061 w 1285803"/>
              <a:gd name="connsiteY176" fmla="*/ 835152 h 2986870"/>
              <a:gd name="connsiteX177" fmla="*/ 1171869 w 1285803"/>
              <a:gd name="connsiteY177" fmla="*/ 816864 h 2986870"/>
              <a:gd name="connsiteX178" fmla="*/ 1184061 w 1285803"/>
              <a:gd name="connsiteY178" fmla="*/ 755904 h 2986870"/>
              <a:gd name="connsiteX179" fmla="*/ 1202349 w 1285803"/>
              <a:gd name="connsiteY179" fmla="*/ 737616 h 2986870"/>
              <a:gd name="connsiteX180" fmla="*/ 1226733 w 1285803"/>
              <a:gd name="connsiteY180" fmla="*/ 707136 h 2986870"/>
              <a:gd name="connsiteX181" fmla="*/ 1232829 w 1285803"/>
              <a:gd name="connsiteY181" fmla="*/ 682752 h 2986870"/>
              <a:gd name="connsiteX182" fmla="*/ 1245021 w 1285803"/>
              <a:gd name="connsiteY182" fmla="*/ 646176 h 2986870"/>
              <a:gd name="connsiteX183" fmla="*/ 1190157 w 1285803"/>
              <a:gd name="connsiteY183" fmla="*/ 615696 h 2986870"/>
              <a:gd name="connsiteX184" fmla="*/ 1171869 w 1285803"/>
              <a:gd name="connsiteY184" fmla="*/ 597408 h 2986870"/>
              <a:gd name="connsiteX185" fmla="*/ 1135293 w 1285803"/>
              <a:gd name="connsiteY185" fmla="*/ 566928 h 2986870"/>
              <a:gd name="connsiteX186" fmla="*/ 1129197 w 1285803"/>
              <a:gd name="connsiteY186" fmla="*/ 548640 h 2986870"/>
              <a:gd name="connsiteX187" fmla="*/ 1104813 w 1285803"/>
              <a:gd name="connsiteY187" fmla="*/ 512064 h 2986870"/>
              <a:gd name="connsiteX188" fmla="*/ 1092621 w 1285803"/>
              <a:gd name="connsiteY188" fmla="*/ 475488 h 2986870"/>
              <a:gd name="connsiteX189" fmla="*/ 1086525 w 1285803"/>
              <a:gd name="connsiteY189" fmla="*/ 457200 h 2986870"/>
              <a:gd name="connsiteX190" fmla="*/ 1062141 w 1285803"/>
              <a:gd name="connsiteY190" fmla="*/ 463296 h 2986870"/>
              <a:gd name="connsiteX191" fmla="*/ 1043853 w 1285803"/>
              <a:gd name="connsiteY191" fmla="*/ 481584 h 2986870"/>
              <a:gd name="connsiteX192" fmla="*/ 1025565 w 1285803"/>
              <a:gd name="connsiteY192" fmla="*/ 487680 h 2986870"/>
              <a:gd name="connsiteX193" fmla="*/ 1007277 w 1285803"/>
              <a:gd name="connsiteY193" fmla="*/ 499872 h 2986870"/>
              <a:gd name="connsiteX194" fmla="*/ 970701 w 1285803"/>
              <a:gd name="connsiteY194" fmla="*/ 512064 h 2986870"/>
              <a:gd name="connsiteX195" fmla="*/ 952413 w 1285803"/>
              <a:gd name="connsiteY195" fmla="*/ 518160 h 2986870"/>
              <a:gd name="connsiteX196" fmla="*/ 934125 w 1285803"/>
              <a:gd name="connsiteY196" fmla="*/ 536448 h 2986870"/>
              <a:gd name="connsiteX197" fmla="*/ 891453 w 1285803"/>
              <a:gd name="connsiteY197" fmla="*/ 524256 h 2986870"/>
              <a:gd name="connsiteX198" fmla="*/ 934125 w 1285803"/>
              <a:gd name="connsiteY198" fmla="*/ 469392 h 2986870"/>
              <a:gd name="connsiteX199" fmla="*/ 952413 w 1285803"/>
              <a:gd name="connsiteY199" fmla="*/ 432816 h 2986870"/>
              <a:gd name="connsiteX200" fmla="*/ 964605 w 1285803"/>
              <a:gd name="connsiteY200" fmla="*/ 414528 h 2986870"/>
              <a:gd name="connsiteX201" fmla="*/ 970701 w 1285803"/>
              <a:gd name="connsiteY201" fmla="*/ 396240 h 2986870"/>
              <a:gd name="connsiteX202" fmla="*/ 1013373 w 1285803"/>
              <a:gd name="connsiteY202" fmla="*/ 341376 h 2986870"/>
              <a:gd name="connsiteX203" fmla="*/ 1031661 w 1285803"/>
              <a:gd name="connsiteY203" fmla="*/ 304800 h 2986870"/>
              <a:gd name="connsiteX204" fmla="*/ 1043853 w 1285803"/>
              <a:gd name="connsiteY204" fmla="*/ 268224 h 2986870"/>
              <a:gd name="connsiteX205" fmla="*/ 1080429 w 1285803"/>
              <a:gd name="connsiteY205" fmla="*/ 207264 h 2986870"/>
              <a:gd name="connsiteX206" fmla="*/ 1086525 w 1285803"/>
              <a:gd name="connsiteY206" fmla="*/ 188976 h 2986870"/>
              <a:gd name="connsiteX207" fmla="*/ 1080429 w 1285803"/>
              <a:gd name="connsiteY207" fmla="*/ 121920 h 2986870"/>
              <a:gd name="connsiteX208" fmla="*/ 1043853 w 1285803"/>
              <a:gd name="connsiteY208" fmla="*/ 103632 h 2986870"/>
              <a:gd name="connsiteX209" fmla="*/ 1007277 w 1285803"/>
              <a:gd name="connsiteY209" fmla="*/ 73152 h 2986870"/>
              <a:gd name="connsiteX210" fmla="*/ 970701 w 1285803"/>
              <a:gd name="connsiteY210" fmla="*/ 54864 h 2986870"/>
              <a:gd name="connsiteX211" fmla="*/ 915837 w 1285803"/>
              <a:gd name="connsiteY211" fmla="*/ 73152 h 2986870"/>
              <a:gd name="connsiteX212" fmla="*/ 891453 w 1285803"/>
              <a:gd name="connsiteY212" fmla="*/ 109728 h 2986870"/>
              <a:gd name="connsiteX213" fmla="*/ 879261 w 1285803"/>
              <a:gd name="connsiteY213" fmla="*/ 91440 h 2986870"/>
              <a:gd name="connsiteX214" fmla="*/ 873165 w 1285803"/>
              <a:gd name="connsiteY214" fmla="*/ 73152 h 2986870"/>
              <a:gd name="connsiteX215" fmla="*/ 854877 w 1285803"/>
              <a:gd name="connsiteY215" fmla="*/ 67056 h 2986870"/>
              <a:gd name="connsiteX216" fmla="*/ 806109 w 1285803"/>
              <a:gd name="connsiteY216" fmla="*/ 67056 h 2986870"/>
              <a:gd name="connsiteX217" fmla="*/ 800013 w 1285803"/>
              <a:gd name="connsiteY217" fmla="*/ 48768 h 2986870"/>
              <a:gd name="connsiteX218" fmla="*/ 806109 w 1285803"/>
              <a:gd name="connsiteY218" fmla="*/ 6096 h 2986870"/>
              <a:gd name="connsiteX219" fmla="*/ 787821 w 1285803"/>
              <a:gd name="connsiteY219" fmla="*/ 12192 h 2986870"/>
              <a:gd name="connsiteX220" fmla="*/ 775629 w 1285803"/>
              <a:gd name="connsiteY220" fmla="*/ 36576 h 2986870"/>
              <a:gd name="connsiteX221" fmla="*/ 751245 w 1285803"/>
              <a:gd name="connsiteY221" fmla="*/ 54864 h 2986870"/>
              <a:gd name="connsiteX222" fmla="*/ 745149 w 1285803"/>
              <a:gd name="connsiteY222" fmla="*/ 73152 h 2986870"/>
              <a:gd name="connsiteX223" fmla="*/ 763437 w 1285803"/>
              <a:gd name="connsiteY223" fmla="*/ 115824 h 2986870"/>
              <a:gd name="connsiteX224" fmla="*/ 751245 w 1285803"/>
              <a:gd name="connsiteY224" fmla="*/ 134112 h 2986870"/>
              <a:gd name="connsiteX225" fmla="*/ 714669 w 1285803"/>
              <a:gd name="connsiteY225" fmla="*/ 140208 h 2986870"/>
              <a:gd name="connsiteX226" fmla="*/ 696381 w 1285803"/>
              <a:gd name="connsiteY226" fmla="*/ 152400 h 2986870"/>
              <a:gd name="connsiteX227" fmla="*/ 702477 w 1285803"/>
              <a:gd name="connsiteY227" fmla="*/ 170688 h 2986870"/>
              <a:gd name="connsiteX228" fmla="*/ 714669 w 1285803"/>
              <a:gd name="connsiteY228" fmla="*/ 207264 h 2986870"/>
              <a:gd name="connsiteX229" fmla="*/ 696381 w 1285803"/>
              <a:gd name="connsiteY229" fmla="*/ 213360 h 2986870"/>
              <a:gd name="connsiteX230" fmla="*/ 678093 w 1285803"/>
              <a:gd name="connsiteY230" fmla="*/ 225552 h 2986870"/>
              <a:gd name="connsiteX231" fmla="*/ 641517 w 1285803"/>
              <a:gd name="connsiteY231" fmla="*/ 237744 h 2986870"/>
              <a:gd name="connsiteX232" fmla="*/ 623229 w 1285803"/>
              <a:gd name="connsiteY232" fmla="*/ 243840 h 2986870"/>
              <a:gd name="connsiteX233" fmla="*/ 604941 w 1285803"/>
              <a:gd name="connsiteY233" fmla="*/ 249936 h 2986870"/>
              <a:gd name="connsiteX234" fmla="*/ 568365 w 1285803"/>
              <a:gd name="connsiteY234" fmla="*/ 274320 h 2986870"/>
              <a:gd name="connsiteX235" fmla="*/ 556173 w 1285803"/>
              <a:gd name="connsiteY235" fmla="*/ 256032 h 2986870"/>
              <a:gd name="connsiteX236" fmla="*/ 543981 w 1285803"/>
              <a:gd name="connsiteY236" fmla="*/ 207264 h 2986870"/>
              <a:gd name="connsiteX237" fmla="*/ 525693 w 1285803"/>
              <a:gd name="connsiteY237" fmla="*/ 225552 h 2986870"/>
              <a:gd name="connsiteX238" fmla="*/ 501309 w 1285803"/>
              <a:gd name="connsiteY238" fmla="*/ 262128 h 2986870"/>
              <a:gd name="connsiteX239" fmla="*/ 470829 w 1285803"/>
              <a:gd name="connsiteY239" fmla="*/ 268224 h 2986870"/>
              <a:gd name="connsiteX240" fmla="*/ 428157 w 1285803"/>
              <a:gd name="connsiteY240" fmla="*/ 292608 h 2986870"/>
              <a:gd name="connsiteX241" fmla="*/ 403773 w 1285803"/>
              <a:gd name="connsiteY241" fmla="*/ 329184 h 2986870"/>
              <a:gd name="connsiteX242" fmla="*/ 367197 w 1285803"/>
              <a:gd name="connsiteY242" fmla="*/ 353568 h 2986870"/>
              <a:gd name="connsiteX243" fmla="*/ 318429 w 1285803"/>
              <a:gd name="connsiteY243" fmla="*/ 408432 h 2986870"/>
              <a:gd name="connsiteX244" fmla="*/ 324525 w 1285803"/>
              <a:gd name="connsiteY244" fmla="*/ 426720 h 2986870"/>
              <a:gd name="connsiteX245" fmla="*/ 342813 w 1285803"/>
              <a:gd name="connsiteY245" fmla="*/ 445008 h 2986870"/>
              <a:gd name="connsiteX246" fmla="*/ 336717 w 1285803"/>
              <a:gd name="connsiteY246" fmla="*/ 481584 h 2986870"/>
              <a:gd name="connsiteX247" fmla="*/ 318429 w 1285803"/>
              <a:gd name="connsiteY247" fmla="*/ 487680 h 2986870"/>
              <a:gd name="connsiteX248" fmla="*/ 239181 w 1285803"/>
              <a:gd name="connsiteY248" fmla="*/ 493776 h 2986870"/>
              <a:gd name="connsiteX249" fmla="*/ 135549 w 1285803"/>
              <a:gd name="connsiteY249" fmla="*/ 505968 h 2986870"/>
              <a:gd name="connsiteX250" fmla="*/ 117261 w 1285803"/>
              <a:gd name="connsiteY250" fmla="*/ 512064 h 2986870"/>
              <a:gd name="connsiteX251" fmla="*/ 111165 w 1285803"/>
              <a:gd name="connsiteY251" fmla="*/ 530352 h 2986870"/>
              <a:gd name="connsiteX252" fmla="*/ 111165 w 1285803"/>
              <a:gd name="connsiteY252" fmla="*/ 530352 h 29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285803" h="2986870">
                <a:moveTo>
                  <a:pt x="111165" y="530352"/>
                </a:moveTo>
                <a:cubicBezTo>
                  <a:pt x="110149" y="535432"/>
                  <a:pt x="105069" y="550471"/>
                  <a:pt x="105069" y="560832"/>
                </a:cubicBezTo>
                <a:cubicBezTo>
                  <a:pt x="105069" y="577506"/>
                  <a:pt x="117193" y="583538"/>
                  <a:pt x="123357" y="597408"/>
                </a:cubicBezTo>
                <a:cubicBezTo>
                  <a:pt x="128576" y="609152"/>
                  <a:pt x="131485" y="621792"/>
                  <a:pt x="135549" y="633984"/>
                </a:cubicBezTo>
                <a:lnTo>
                  <a:pt x="141645" y="652272"/>
                </a:lnTo>
                <a:lnTo>
                  <a:pt x="147741" y="670560"/>
                </a:lnTo>
                <a:cubicBezTo>
                  <a:pt x="145709" y="684784"/>
                  <a:pt x="153966" y="705840"/>
                  <a:pt x="141645" y="713232"/>
                </a:cubicBezTo>
                <a:cubicBezTo>
                  <a:pt x="125867" y="722699"/>
                  <a:pt x="105182" y="707136"/>
                  <a:pt x="86781" y="707136"/>
                </a:cubicBezTo>
                <a:cubicBezTo>
                  <a:pt x="78403" y="707136"/>
                  <a:pt x="70525" y="711200"/>
                  <a:pt x="62397" y="713232"/>
                </a:cubicBezTo>
                <a:cubicBezTo>
                  <a:pt x="36398" y="747897"/>
                  <a:pt x="40896" y="727977"/>
                  <a:pt x="56301" y="774192"/>
                </a:cubicBezTo>
                <a:lnTo>
                  <a:pt x="62397" y="792480"/>
                </a:lnTo>
                <a:lnTo>
                  <a:pt x="68493" y="810768"/>
                </a:lnTo>
                <a:cubicBezTo>
                  <a:pt x="66461" y="827024"/>
                  <a:pt x="67996" y="844140"/>
                  <a:pt x="62397" y="859536"/>
                </a:cubicBezTo>
                <a:cubicBezTo>
                  <a:pt x="58642" y="869862"/>
                  <a:pt x="34529" y="884211"/>
                  <a:pt x="25821" y="890016"/>
                </a:cubicBezTo>
                <a:cubicBezTo>
                  <a:pt x="23789" y="896112"/>
                  <a:pt x="23739" y="903286"/>
                  <a:pt x="19725" y="908304"/>
                </a:cubicBezTo>
                <a:cubicBezTo>
                  <a:pt x="15148" y="914025"/>
                  <a:pt x="2874" y="913312"/>
                  <a:pt x="1437" y="920496"/>
                </a:cubicBezTo>
                <a:cubicBezTo>
                  <a:pt x="0" y="927680"/>
                  <a:pt x="10352" y="932231"/>
                  <a:pt x="13629" y="938784"/>
                </a:cubicBezTo>
                <a:cubicBezTo>
                  <a:pt x="19877" y="951281"/>
                  <a:pt x="23502" y="975959"/>
                  <a:pt x="25821" y="987552"/>
                </a:cubicBezTo>
                <a:cubicBezTo>
                  <a:pt x="31917" y="985520"/>
                  <a:pt x="39091" y="985470"/>
                  <a:pt x="44109" y="981456"/>
                </a:cubicBezTo>
                <a:cubicBezTo>
                  <a:pt x="49830" y="976879"/>
                  <a:pt x="49499" y="965889"/>
                  <a:pt x="56301" y="963168"/>
                </a:cubicBezTo>
                <a:cubicBezTo>
                  <a:pt x="62267" y="960782"/>
                  <a:pt x="68493" y="967232"/>
                  <a:pt x="74589" y="969264"/>
                </a:cubicBezTo>
                <a:cubicBezTo>
                  <a:pt x="76621" y="979424"/>
                  <a:pt x="77047" y="990042"/>
                  <a:pt x="80685" y="999744"/>
                </a:cubicBezTo>
                <a:cubicBezTo>
                  <a:pt x="83257" y="1006604"/>
                  <a:pt x="89600" y="1011479"/>
                  <a:pt x="92877" y="1018032"/>
                </a:cubicBezTo>
                <a:cubicBezTo>
                  <a:pt x="97250" y="1026777"/>
                  <a:pt x="103116" y="1052891"/>
                  <a:pt x="105069" y="1060704"/>
                </a:cubicBezTo>
                <a:cubicBezTo>
                  <a:pt x="103037" y="1078992"/>
                  <a:pt x="104792" y="1098112"/>
                  <a:pt x="98973" y="1115568"/>
                </a:cubicBezTo>
                <a:cubicBezTo>
                  <a:pt x="94339" y="1129469"/>
                  <a:pt x="79223" y="1138243"/>
                  <a:pt x="74589" y="1152144"/>
                </a:cubicBezTo>
                <a:cubicBezTo>
                  <a:pt x="66176" y="1177383"/>
                  <a:pt x="72057" y="1165085"/>
                  <a:pt x="56301" y="1188720"/>
                </a:cubicBezTo>
                <a:cubicBezTo>
                  <a:pt x="76468" y="1249222"/>
                  <a:pt x="42632" y="1156801"/>
                  <a:pt x="80685" y="1225296"/>
                </a:cubicBezTo>
                <a:cubicBezTo>
                  <a:pt x="96718" y="1254156"/>
                  <a:pt x="88983" y="1259616"/>
                  <a:pt x="98973" y="1286256"/>
                </a:cubicBezTo>
                <a:cubicBezTo>
                  <a:pt x="102164" y="1294765"/>
                  <a:pt x="107101" y="1302512"/>
                  <a:pt x="111165" y="1310640"/>
                </a:cubicBezTo>
                <a:cubicBezTo>
                  <a:pt x="113197" y="1326896"/>
                  <a:pt x="110607" y="1344437"/>
                  <a:pt x="117261" y="1359408"/>
                </a:cubicBezTo>
                <a:cubicBezTo>
                  <a:pt x="119871" y="1365280"/>
                  <a:pt x="130531" y="1361490"/>
                  <a:pt x="135549" y="1365504"/>
                </a:cubicBezTo>
                <a:cubicBezTo>
                  <a:pt x="141270" y="1370081"/>
                  <a:pt x="143677" y="1377696"/>
                  <a:pt x="147741" y="1383792"/>
                </a:cubicBezTo>
                <a:cubicBezTo>
                  <a:pt x="149773" y="1424432"/>
                  <a:pt x="146223" y="1465740"/>
                  <a:pt x="153837" y="1505712"/>
                </a:cubicBezTo>
                <a:cubicBezTo>
                  <a:pt x="155039" y="1512024"/>
                  <a:pt x="165946" y="1510043"/>
                  <a:pt x="172125" y="1511808"/>
                </a:cubicBezTo>
                <a:cubicBezTo>
                  <a:pt x="225706" y="1527117"/>
                  <a:pt x="170949" y="1509384"/>
                  <a:pt x="214797" y="1524000"/>
                </a:cubicBezTo>
                <a:cubicBezTo>
                  <a:pt x="216829" y="1530096"/>
                  <a:pt x="219499" y="1536015"/>
                  <a:pt x="220893" y="1542288"/>
                </a:cubicBezTo>
                <a:cubicBezTo>
                  <a:pt x="227868" y="1573676"/>
                  <a:pt x="232313" y="1608418"/>
                  <a:pt x="220893" y="1639824"/>
                </a:cubicBezTo>
                <a:cubicBezTo>
                  <a:pt x="218697" y="1645863"/>
                  <a:pt x="208352" y="1643046"/>
                  <a:pt x="202605" y="1645920"/>
                </a:cubicBezTo>
                <a:cubicBezTo>
                  <a:pt x="196052" y="1649197"/>
                  <a:pt x="190413" y="1654048"/>
                  <a:pt x="184317" y="1658112"/>
                </a:cubicBezTo>
                <a:cubicBezTo>
                  <a:pt x="189633" y="1705952"/>
                  <a:pt x="195613" y="1724987"/>
                  <a:pt x="184317" y="1773936"/>
                </a:cubicBezTo>
                <a:cubicBezTo>
                  <a:pt x="182670" y="1781075"/>
                  <a:pt x="177846" y="1787647"/>
                  <a:pt x="172125" y="1792224"/>
                </a:cubicBezTo>
                <a:cubicBezTo>
                  <a:pt x="167107" y="1796238"/>
                  <a:pt x="159933" y="1796288"/>
                  <a:pt x="153837" y="1798320"/>
                </a:cubicBezTo>
                <a:cubicBezTo>
                  <a:pt x="149773" y="1804416"/>
                  <a:pt x="146335" y="1810980"/>
                  <a:pt x="141645" y="1816608"/>
                </a:cubicBezTo>
                <a:cubicBezTo>
                  <a:pt x="136126" y="1823231"/>
                  <a:pt x="126083" y="1826717"/>
                  <a:pt x="123357" y="1834896"/>
                </a:cubicBezTo>
                <a:cubicBezTo>
                  <a:pt x="121325" y="1840992"/>
                  <a:pt x="124909" y="1848640"/>
                  <a:pt x="129453" y="1853184"/>
                </a:cubicBezTo>
                <a:cubicBezTo>
                  <a:pt x="167895" y="1891626"/>
                  <a:pt x="153654" y="1868333"/>
                  <a:pt x="184317" y="1883664"/>
                </a:cubicBezTo>
                <a:cubicBezTo>
                  <a:pt x="190870" y="1886941"/>
                  <a:pt x="196509" y="1891792"/>
                  <a:pt x="202605" y="1895856"/>
                </a:cubicBezTo>
                <a:cubicBezTo>
                  <a:pt x="190962" y="1930785"/>
                  <a:pt x="205340" y="1899217"/>
                  <a:pt x="172125" y="1932432"/>
                </a:cubicBezTo>
                <a:cubicBezTo>
                  <a:pt x="144551" y="1960006"/>
                  <a:pt x="177248" y="1944948"/>
                  <a:pt x="141645" y="1956816"/>
                </a:cubicBezTo>
                <a:cubicBezTo>
                  <a:pt x="130915" y="1989005"/>
                  <a:pt x="139113" y="1969757"/>
                  <a:pt x="111165" y="2011680"/>
                </a:cubicBezTo>
                <a:lnTo>
                  <a:pt x="98973" y="2029968"/>
                </a:lnTo>
                <a:cubicBezTo>
                  <a:pt x="111165" y="2034032"/>
                  <a:pt x="128420" y="2031467"/>
                  <a:pt x="135549" y="2042160"/>
                </a:cubicBezTo>
                <a:cubicBezTo>
                  <a:pt x="139613" y="2048256"/>
                  <a:pt x="144464" y="2053895"/>
                  <a:pt x="147741" y="2060448"/>
                </a:cubicBezTo>
                <a:cubicBezTo>
                  <a:pt x="150615" y="2066195"/>
                  <a:pt x="147658" y="2076971"/>
                  <a:pt x="153837" y="2078736"/>
                </a:cubicBezTo>
                <a:cubicBezTo>
                  <a:pt x="179312" y="2086014"/>
                  <a:pt x="206669" y="2082800"/>
                  <a:pt x="233085" y="2084832"/>
                </a:cubicBezTo>
                <a:cubicBezTo>
                  <a:pt x="248407" y="2130799"/>
                  <a:pt x="225956" y="2075921"/>
                  <a:pt x="257469" y="2115312"/>
                </a:cubicBezTo>
                <a:cubicBezTo>
                  <a:pt x="261483" y="2120330"/>
                  <a:pt x="259021" y="2129056"/>
                  <a:pt x="263565" y="2133600"/>
                </a:cubicBezTo>
                <a:cubicBezTo>
                  <a:pt x="290166" y="2160201"/>
                  <a:pt x="295615" y="2155820"/>
                  <a:pt x="324525" y="2164080"/>
                </a:cubicBezTo>
                <a:cubicBezTo>
                  <a:pt x="330704" y="2165845"/>
                  <a:pt x="336717" y="2168144"/>
                  <a:pt x="342813" y="2170176"/>
                </a:cubicBezTo>
                <a:cubicBezTo>
                  <a:pt x="346877" y="2176272"/>
                  <a:pt x="352688" y="2181513"/>
                  <a:pt x="355005" y="2188464"/>
                </a:cubicBezTo>
                <a:cubicBezTo>
                  <a:pt x="358914" y="2200190"/>
                  <a:pt x="358420" y="2212974"/>
                  <a:pt x="361101" y="2225040"/>
                </a:cubicBezTo>
                <a:cubicBezTo>
                  <a:pt x="362495" y="2231313"/>
                  <a:pt x="365165" y="2237232"/>
                  <a:pt x="367197" y="2243328"/>
                </a:cubicBezTo>
                <a:cubicBezTo>
                  <a:pt x="314786" y="2278269"/>
                  <a:pt x="381098" y="2236377"/>
                  <a:pt x="330621" y="2261616"/>
                </a:cubicBezTo>
                <a:cubicBezTo>
                  <a:pt x="283352" y="2285251"/>
                  <a:pt x="340012" y="2264582"/>
                  <a:pt x="294045" y="2279904"/>
                </a:cubicBezTo>
                <a:cubicBezTo>
                  <a:pt x="292013" y="2286000"/>
                  <a:pt x="283405" y="2293648"/>
                  <a:pt x="287949" y="2298192"/>
                </a:cubicBezTo>
                <a:cubicBezTo>
                  <a:pt x="297036" y="2307279"/>
                  <a:pt x="312057" y="2307267"/>
                  <a:pt x="324525" y="2310384"/>
                </a:cubicBezTo>
                <a:cubicBezTo>
                  <a:pt x="332653" y="2312416"/>
                  <a:pt x="341064" y="2313538"/>
                  <a:pt x="348909" y="2316480"/>
                </a:cubicBezTo>
                <a:cubicBezTo>
                  <a:pt x="357418" y="2319671"/>
                  <a:pt x="364940" y="2325092"/>
                  <a:pt x="373293" y="2328672"/>
                </a:cubicBezTo>
                <a:cubicBezTo>
                  <a:pt x="379199" y="2331203"/>
                  <a:pt x="385485" y="2332736"/>
                  <a:pt x="391581" y="2334768"/>
                </a:cubicBezTo>
                <a:cubicBezTo>
                  <a:pt x="376259" y="2380735"/>
                  <a:pt x="396928" y="2324075"/>
                  <a:pt x="373293" y="2371344"/>
                </a:cubicBezTo>
                <a:cubicBezTo>
                  <a:pt x="355649" y="2406633"/>
                  <a:pt x="383577" y="2373252"/>
                  <a:pt x="348909" y="2407920"/>
                </a:cubicBezTo>
                <a:cubicBezTo>
                  <a:pt x="346877" y="2414016"/>
                  <a:pt x="345687" y="2420461"/>
                  <a:pt x="342813" y="2426208"/>
                </a:cubicBezTo>
                <a:cubicBezTo>
                  <a:pt x="339536" y="2432761"/>
                  <a:pt x="331657" y="2437243"/>
                  <a:pt x="330621" y="2444496"/>
                </a:cubicBezTo>
                <a:cubicBezTo>
                  <a:pt x="328872" y="2456738"/>
                  <a:pt x="340484" y="2478743"/>
                  <a:pt x="348909" y="2487168"/>
                </a:cubicBezTo>
                <a:cubicBezTo>
                  <a:pt x="354090" y="2492349"/>
                  <a:pt x="361101" y="2495296"/>
                  <a:pt x="367197" y="2499360"/>
                </a:cubicBezTo>
                <a:cubicBezTo>
                  <a:pt x="369229" y="2507488"/>
                  <a:pt x="370991" y="2515688"/>
                  <a:pt x="373293" y="2523744"/>
                </a:cubicBezTo>
                <a:cubicBezTo>
                  <a:pt x="375058" y="2529923"/>
                  <a:pt x="379389" y="2535606"/>
                  <a:pt x="379389" y="2542032"/>
                </a:cubicBezTo>
                <a:cubicBezTo>
                  <a:pt x="379389" y="2556744"/>
                  <a:pt x="372007" y="2576369"/>
                  <a:pt x="367197" y="2590800"/>
                </a:cubicBezTo>
                <a:cubicBezTo>
                  <a:pt x="369229" y="2598928"/>
                  <a:pt x="366932" y="2609732"/>
                  <a:pt x="373293" y="2615184"/>
                </a:cubicBezTo>
                <a:cubicBezTo>
                  <a:pt x="383051" y="2623548"/>
                  <a:pt x="409869" y="2627376"/>
                  <a:pt x="409869" y="2627376"/>
                </a:cubicBezTo>
                <a:cubicBezTo>
                  <a:pt x="415965" y="2625344"/>
                  <a:pt x="421731" y="2621280"/>
                  <a:pt x="428157" y="2621280"/>
                </a:cubicBezTo>
                <a:cubicBezTo>
                  <a:pt x="442525" y="2621280"/>
                  <a:pt x="457978" y="2620950"/>
                  <a:pt x="470829" y="2627376"/>
                </a:cubicBezTo>
                <a:cubicBezTo>
                  <a:pt x="476576" y="2630250"/>
                  <a:pt x="475160" y="2639485"/>
                  <a:pt x="476925" y="2645664"/>
                </a:cubicBezTo>
                <a:cubicBezTo>
                  <a:pt x="486766" y="2680108"/>
                  <a:pt x="476652" y="2660495"/>
                  <a:pt x="495213" y="2688336"/>
                </a:cubicBezTo>
                <a:cubicBezTo>
                  <a:pt x="497245" y="2698496"/>
                  <a:pt x="498583" y="2708820"/>
                  <a:pt x="501309" y="2718816"/>
                </a:cubicBezTo>
                <a:cubicBezTo>
                  <a:pt x="504690" y="2731215"/>
                  <a:pt x="509437" y="2743200"/>
                  <a:pt x="513501" y="2755392"/>
                </a:cubicBezTo>
                <a:cubicBezTo>
                  <a:pt x="515533" y="2761488"/>
                  <a:pt x="518337" y="2767379"/>
                  <a:pt x="519597" y="2773680"/>
                </a:cubicBezTo>
                <a:cubicBezTo>
                  <a:pt x="526953" y="2810461"/>
                  <a:pt x="522416" y="2794330"/>
                  <a:pt x="531789" y="2822448"/>
                </a:cubicBezTo>
                <a:cubicBezTo>
                  <a:pt x="530361" y="2838161"/>
                  <a:pt x="533507" y="2893882"/>
                  <a:pt x="513501" y="2913888"/>
                </a:cubicBezTo>
                <a:cubicBezTo>
                  <a:pt x="508957" y="2918432"/>
                  <a:pt x="500960" y="2917110"/>
                  <a:pt x="495213" y="2919984"/>
                </a:cubicBezTo>
                <a:cubicBezTo>
                  <a:pt x="488660" y="2923261"/>
                  <a:pt x="483021" y="2928112"/>
                  <a:pt x="476925" y="2932176"/>
                </a:cubicBezTo>
                <a:cubicBezTo>
                  <a:pt x="474893" y="2938272"/>
                  <a:pt x="470829" y="2944038"/>
                  <a:pt x="470829" y="2950464"/>
                </a:cubicBezTo>
                <a:cubicBezTo>
                  <a:pt x="470829" y="2986870"/>
                  <a:pt x="510428" y="2972102"/>
                  <a:pt x="537885" y="2974848"/>
                </a:cubicBezTo>
                <a:cubicBezTo>
                  <a:pt x="550077" y="2972816"/>
                  <a:pt x="563785" y="2974980"/>
                  <a:pt x="574461" y="2968752"/>
                </a:cubicBezTo>
                <a:cubicBezTo>
                  <a:pt x="589354" y="2960064"/>
                  <a:pt x="593900" y="2934080"/>
                  <a:pt x="611037" y="2932176"/>
                </a:cubicBezTo>
                <a:lnTo>
                  <a:pt x="665901" y="2926080"/>
                </a:lnTo>
                <a:cubicBezTo>
                  <a:pt x="689331" y="2890935"/>
                  <a:pt x="669046" y="2924838"/>
                  <a:pt x="684189" y="2889504"/>
                </a:cubicBezTo>
                <a:cubicBezTo>
                  <a:pt x="687769" y="2881151"/>
                  <a:pt x="692801" y="2873473"/>
                  <a:pt x="696381" y="2865120"/>
                </a:cubicBezTo>
                <a:cubicBezTo>
                  <a:pt x="698912" y="2859214"/>
                  <a:pt x="698363" y="2851768"/>
                  <a:pt x="702477" y="2846832"/>
                </a:cubicBezTo>
                <a:cubicBezTo>
                  <a:pt x="708981" y="2839027"/>
                  <a:pt x="719147" y="2835156"/>
                  <a:pt x="726861" y="2828544"/>
                </a:cubicBezTo>
                <a:cubicBezTo>
                  <a:pt x="733407" y="2822933"/>
                  <a:pt x="737976" y="2815038"/>
                  <a:pt x="745149" y="2810256"/>
                </a:cubicBezTo>
                <a:cubicBezTo>
                  <a:pt x="753183" y="2804900"/>
                  <a:pt x="789520" y="2798943"/>
                  <a:pt x="793917" y="2798064"/>
                </a:cubicBezTo>
                <a:cubicBezTo>
                  <a:pt x="791885" y="2791968"/>
                  <a:pt x="790695" y="2785523"/>
                  <a:pt x="787821" y="2779776"/>
                </a:cubicBezTo>
                <a:cubicBezTo>
                  <a:pt x="779334" y="2762802"/>
                  <a:pt x="770823" y="2756682"/>
                  <a:pt x="757341" y="2743200"/>
                </a:cubicBezTo>
                <a:cubicBezTo>
                  <a:pt x="759373" y="2733040"/>
                  <a:pt x="758296" y="2721716"/>
                  <a:pt x="763437" y="2712720"/>
                </a:cubicBezTo>
                <a:cubicBezTo>
                  <a:pt x="770453" y="2700441"/>
                  <a:pt x="795479" y="2697090"/>
                  <a:pt x="806109" y="2694432"/>
                </a:cubicBezTo>
                <a:cubicBezTo>
                  <a:pt x="810173" y="2688336"/>
                  <a:pt x="816373" y="2683212"/>
                  <a:pt x="818301" y="2676144"/>
                </a:cubicBezTo>
                <a:cubicBezTo>
                  <a:pt x="839315" y="2599092"/>
                  <a:pt x="809044" y="2650405"/>
                  <a:pt x="836589" y="2609088"/>
                </a:cubicBezTo>
                <a:cubicBezTo>
                  <a:pt x="834557" y="2598928"/>
                  <a:pt x="833219" y="2588604"/>
                  <a:pt x="830493" y="2578608"/>
                </a:cubicBezTo>
                <a:cubicBezTo>
                  <a:pt x="827112" y="2566209"/>
                  <a:pt x="818301" y="2542032"/>
                  <a:pt x="818301" y="2542032"/>
                </a:cubicBezTo>
                <a:cubicBezTo>
                  <a:pt x="820333" y="2531872"/>
                  <a:pt x="818036" y="2519731"/>
                  <a:pt x="824397" y="2511552"/>
                </a:cubicBezTo>
                <a:cubicBezTo>
                  <a:pt x="833393" y="2499986"/>
                  <a:pt x="860973" y="2487168"/>
                  <a:pt x="860973" y="2487168"/>
                </a:cubicBezTo>
                <a:cubicBezTo>
                  <a:pt x="863005" y="2481072"/>
                  <a:pt x="867779" y="2475266"/>
                  <a:pt x="867069" y="2468880"/>
                </a:cubicBezTo>
                <a:cubicBezTo>
                  <a:pt x="865650" y="2456107"/>
                  <a:pt x="858941" y="2444496"/>
                  <a:pt x="854877" y="2432304"/>
                </a:cubicBezTo>
                <a:cubicBezTo>
                  <a:pt x="846464" y="2407065"/>
                  <a:pt x="852345" y="2419363"/>
                  <a:pt x="836589" y="2395728"/>
                </a:cubicBezTo>
                <a:cubicBezTo>
                  <a:pt x="840162" y="2374290"/>
                  <a:pt x="840111" y="2352488"/>
                  <a:pt x="854877" y="2334768"/>
                </a:cubicBezTo>
                <a:cubicBezTo>
                  <a:pt x="859567" y="2329140"/>
                  <a:pt x="867069" y="2326640"/>
                  <a:pt x="873165" y="2322576"/>
                </a:cubicBezTo>
                <a:cubicBezTo>
                  <a:pt x="905677" y="2273808"/>
                  <a:pt x="863005" y="2332736"/>
                  <a:pt x="903645" y="2292096"/>
                </a:cubicBezTo>
                <a:cubicBezTo>
                  <a:pt x="908826" y="2286915"/>
                  <a:pt x="909624" y="2277691"/>
                  <a:pt x="915837" y="2273808"/>
                </a:cubicBezTo>
                <a:cubicBezTo>
                  <a:pt x="926735" y="2266997"/>
                  <a:pt x="940221" y="2265680"/>
                  <a:pt x="952413" y="2261616"/>
                </a:cubicBezTo>
                <a:lnTo>
                  <a:pt x="970701" y="2255520"/>
                </a:lnTo>
                <a:cubicBezTo>
                  <a:pt x="981696" y="2244525"/>
                  <a:pt x="989633" y="2225684"/>
                  <a:pt x="1007277" y="2243328"/>
                </a:cubicBezTo>
                <a:cubicBezTo>
                  <a:pt x="1017638" y="2253689"/>
                  <a:pt x="1031661" y="2279904"/>
                  <a:pt x="1031661" y="2279904"/>
                </a:cubicBezTo>
                <a:cubicBezTo>
                  <a:pt x="1041821" y="2277872"/>
                  <a:pt x="1053145" y="2278949"/>
                  <a:pt x="1062141" y="2273808"/>
                </a:cubicBezTo>
                <a:cubicBezTo>
                  <a:pt x="1079252" y="2264031"/>
                  <a:pt x="1076397" y="2231039"/>
                  <a:pt x="1080429" y="2218944"/>
                </a:cubicBezTo>
                <a:cubicBezTo>
                  <a:pt x="1082746" y="2211993"/>
                  <a:pt x="1089645" y="2207351"/>
                  <a:pt x="1092621" y="2200656"/>
                </a:cubicBezTo>
                <a:cubicBezTo>
                  <a:pt x="1097840" y="2188912"/>
                  <a:pt x="1104813" y="2164080"/>
                  <a:pt x="1104813" y="2164080"/>
                </a:cubicBezTo>
                <a:cubicBezTo>
                  <a:pt x="1100749" y="2151888"/>
                  <a:pt x="1089504" y="2139972"/>
                  <a:pt x="1092621" y="2127504"/>
                </a:cubicBezTo>
                <a:cubicBezTo>
                  <a:pt x="1094653" y="2119376"/>
                  <a:pt x="1095417" y="2110821"/>
                  <a:pt x="1098717" y="2103120"/>
                </a:cubicBezTo>
                <a:cubicBezTo>
                  <a:pt x="1101603" y="2096386"/>
                  <a:pt x="1105281" y="2089522"/>
                  <a:pt x="1110909" y="2084832"/>
                </a:cubicBezTo>
                <a:cubicBezTo>
                  <a:pt x="1120953" y="2076462"/>
                  <a:pt x="1140876" y="2070779"/>
                  <a:pt x="1153581" y="2066544"/>
                </a:cubicBezTo>
                <a:cubicBezTo>
                  <a:pt x="1190433" y="2075757"/>
                  <a:pt x="1170017" y="2069991"/>
                  <a:pt x="1214541" y="2084832"/>
                </a:cubicBezTo>
                <a:lnTo>
                  <a:pt x="1232829" y="2090928"/>
                </a:lnTo>
                <a:cubicBezTo>
                  <a:pt x="1285803" y="2080333"/>
                  <a:pt x="1261105" y="2092744"/>
                  <a:pt x="1245021" y="2072640"/>
                </a:cubicBezTo>
                <a:cubicBezTo>
                  <a:pt x="1241007" y="2067622"/>
                  <a:pt x="1240957" y="2060448"/>
                  <a:pt x="1238925" y="2054352"/>
                </a:cubicBezTo>
                <a:cubicBezTo>
                  <a:pt x="1243166" y="2028907"/>
                  <a:pt x="1251671" y="2000597"/>
                  <a:pt x="1238925" y="1975104"/>
                </a:cubicBezTo>
                <a:cubicBezTo>
                  <a:pt x="1236051" y="1969357"/>
                  <a:pt x="1226733" y="1971040"/>
                  <a:pt x="1220637" y="1969008"/>
                </a:cubicBezTo>
                <a:cubicBezTo>
                  <a:pt x="1162297" y="1910668"/>
                  <a:pt x="1231542" y="1985365"/>
                  <a:pt x="1196253" y="1932432"/>
                </a:cubicBezTo>
                <a:cubicBezTo>
                  <a:pt x="1191471" y="1925259"/>
                  <a:pt x="1184061" y="1920240"/>
                  <a:pt x="1177965" y="1914144"/>
                </a:cubicBezTo>
                <a:cubicBezTo>
                  <a:pt x="1179997" y="1895856"/>
                  <a:pt x="1181036" y="1877430"/>
                  <a:pt x="1184061" y="1859280"/>
                </a:cubicBezTo>
                <a:cubicBezTo>
                  <a:pt x="1185117" y="1852942"/>
                  <a:pt x="1186212" y="1846064"/>
                  <a:pt x="1190157" y="1840992"/>
                </a:cubicBezTo>
                <a:cubicBezTo>
                  <a:pt x="1200743" y="1827382"/>
                  <a:pt x="1226733" y="1804416"/>
                  <a:pt x="1226733" y="1804416"/>
                </a:cubicBezTo>
                <a:cubicBezTo>
                  <a:pt x="1228765" y="1798320"/>
                  <a:pt x="1229955" y="1791875"/>
                  <a:pt x="1232829" y="1786128"/>
                </a:cubicBezTo>
                <a:cubicBezTo>
                  <a:pt x="1236106" y="1779575"/>
                  <a:pt x="1243817" y="1775067"/>
                  <a:pt x="1245021" y="1767840"/>
                </a:cubicBezTo>
                <a:cubicBezTo>
                  <a:pt x="1246077" y="1761502"/>
                  <a:pt x="1240690" y="1755731"/>
                  <a:pt x="1238925" y="1749552"/>
                </a:cubicBezTo>
                <a:cubicBezTo>
                  <a:pt x="1236623" y="1741496"/>
                  <a:pt x="1234472" y="1733383"/>
                  <a:pt x="1232829" y="1725168"/>
                </a:cubicBezTo>
                <a:cubicBezTo>
                  <a:pt x="1230405" y="1713048"/>
                  <a:pt x="1230642" y="1700318"/>
                  <a:pt x="1226733" y="1688592"/>
                </a:cubicBezTo>
                <a:cubicBezTo>
                  <a:pt x="1224416" y="1681641"/>
                  <a:pt x="1217818" y="1676857"/>
                  <a:pt x="1214541" y="1670304"/>
                </a:cubicBezTo>
                <a:cubicBezTo>
                  <a:pt x="1211667" y="1664557"/>
                  <a:pt x="1210477" y="1658112"/>
                  <a:pt x="1208445" y="1652016"/>
                </a:cubicBezTo>
                <a:cubicBezTo>
                  <a:pt x="1210477" y="1625600"/>
                  <a:pt x="1207798" y="1598390"/>
                  <a:pt x="1214541" y="1572768"/>
                </a:cubicBezTo>
                <a:cubicBezTo>
                  <a:pt x="1218270" y="1558597"/>
                  <a:pt x="1238925" y="1536192"/>
                  <a:pt x="1238925" y="1536192"/>
                </a:cubicBezTo>
                <a:cubicBezTo>
                  <a:pt x="1197121" y="1522257"/>
                  <a:pt x="1249007" y="1538712"/>
                  <a:pt x="1190157" y="1524000"/>
                </a:cubicBezTo>
                <a:cubicBezTo>
                  <a:pt x="1183923" y="1522442"/>
                  <a:pt x="1177965" y="1519936"/>
                  <a:pt x="1171869" y="1517904"/>
                </a:cubicBezTo>
                <a:cubicBezTo>
                  <a:pt x="1156547" y="1471937"/>
                  <a:pt x="1177216" y="1528597"/>
                  <a:pt x="1153581" y="1481328"/>
                </a:cubicBezTo>
                <a:cubicBezTo>
                  <a:pt x="1150707" y="1475581"/>
                  <a:pt x="1149517" y="1469136"/>
                  <a:pt x="1147485" y="1463040"/>
                </a:cubicBezTo>
                <a:cubicBezTo>
                  <a:pt x="1149517" y="1450848"/>
                  <a:pt x="1149672" y="1438190"/>
                  <a:pt x="1153581" y="1426464"/>
                </a:cubicBezTo>
                <a:cubicBezTo>
                  <a:pt x="1155898" y="1419513"/>
                  <a:pt x="1162496" y="1414729"/>
                  <a:pt x="1165773" y="1408176"/>
                </a:cubicBezTo>
                <a:cubicBezTo>
                  <a:pt x="1168647" y="1402429"/>
                  <a:pt x="1169837" y="1395984"/>
                  <a:pt x="1171869" y="1389888"/>
                </a:cubicBezTo>
                <a:cubicBezTo>
                  <a:pt x="1143136" y="1346789"/>
                  <a:pt x="1179195" y="1400145"/>
                  <a:pt x="1141389" y="1347216"/>
                </a:cubicBezTo>
                <a:cubicBezTo>
                  <a:pt x="1137131" y="1341254"/>
                  <a:pt x="1132173" y="1335623"/>
                  <a:pt x="1129197" y="1328928"/>
                </a:cubicBezTo>
                <a:cubicBezTo>
                  <a:pt x="1114251" y="1295299"/>
                  <a:pt x="1119104" y="1294653"/>
                  <a:pt x="1110909" y="1261872"/>
                </a:cubicBezTo>
                <a:cubicBezTo>
                  <a:pt x="1109351" y="1255638"/>
                  <a:pt x="1106578" y="1249763"/>
                  <a:pt x="1104813" y="1243584"/>
                </a:cubicBezTo>
                <a:cubicBezTo>
                  <a:pt x="1102511" y="1235528"/>
                  <a:pt x="1103951" y="1225742"/>
                  <a:pt x="1098717" y="1219200"/>
                </a:cubicBezTo>
                <a:cubicBezTo>
                  <a:pt x="1094703" y="1214182"/>
                  <a:pt x="1086525" y="1215136"/>
                  <a:pt x="1080429" y="1213104"/>
                </a:cubicBezTo>
                <a:cubicBezTo>
                  <a:pt x="1076365" y="1207008"/>
                  <a:pt x="1066800" y="1202000"/>
                  <a:pt x="1068237" y="1194816"/>
                </a:cubicBezTo>
                <a:cubicBezTo>
                  <a:pt x="1070453" y="1183737"/>
                  <a:pt x="1105768" y="1177813"/>
                  <a:pt x="1110909" y="1176528"/>
                </a:cubicBezTo>
                <a:cubicBezTo>
                  <a:pt x="1149504" y="1118636"/>
                  <a:pt x="1127887" y="1158839"/>
                  <a:pt x="1117005" y="1011936"/>
                </a:cubicBezTo>
                <a:cubicBezTo>
                  <a:pt x="1116530" y="1005528"/>
                  <a:pt x="1114923" y="998666"/>
                  <a:pt x="1110909" y="993648"/>
                </a:cubicBezTo>
                <a:cubicBezTo>
                  <a:pt x="1106332" y="987927"/>
                  <a:pt x="1098249" y="986146"/>
                  <a:pt x="1092621" y="981456"/>
                </a:cubicBezTo>
                <a:cubicBezTo>
                  <a:pt x="1062179" y="956087"/>
                  <a:pt x="1088184" y="967785"/>
                  <a:pt x="1056045" y="957072"/>
                </a:cubicBezTo>
                <a:cubicBezTo>
                  <a:pt x="1049881" y="947826"/>
                  <a:pt x="1037757" y="933115"/>
                  <a:pt x="1037757" y="920496"/>
                </a:cubicBezTo>
                <a:cubicBezTo>
                  <a:pt x="1037757" y="914070"/>
                  <a:pt x="1038624" y="905943"/>
                  <a:pt x="1043853" y="902208"/>
                </a:cubicBezTo>
                <a:cubicBezTo>
                  <a:pt x="1054311" y="894738"/>
                  <a:pt x="1069736" y="897145"/>
                  <a:pt x="1080429" y="890016"/>
                </a:cubicBezTo>
                <a:lnTo>
                  <a:pt x="1135293" y="853440"/>
                </a:lnTo>
                <a:cubicBezTo>
                  <a:pt x="1141389" y="849376"/>
                  <a:pt x="1146397" y="842685"/>
                  <a:pt x="1153581" y="841248"/>
                </a:cubicBezTo>
                <a:lnTo>
                  <a:pt x="1184061" y="835152"/>
                </a:lnTo>
                <a:cubicBezTo>
                  <a:pt x="1179997" y="829056"/>
                  <a:pt x="1172598" y="824154"/>
                  <a:pt x="1171869" y="816864"/>
                </a:cubicBezTo>
                <a:cubicBezTo>
                  <a:pt x="1171622" y="814395"/>
                  <a:pt x="1176664" y="766999"/>
                  <a:pt x="1184061" y="755904"/>
                </a:cubicBezTo>
                <a:cubicBezTo>
                  <a:pt x="1188843" y="748731"/>
                  <a:pt x="1196253" y="743712"/>
                  <a:pt x="1202349" y="737616"/>
                </a:cubicBezTo>
                <a:cubicBezTo>
                  <a:pt x="1222278" y="677829"/>
                  <a:pt x="1189968" y="762283"/>
                  <a:pt x="1226733" y="707136"/>
                </a:cubicBezTo>
                <a:cubicBezTo>
                  <a:pt x="1231380" y="700165"/>
                  <a:pt x="1230422" y="690777"/>
                  <a:pt x="1232829" y="682752"/>
                </a:cubicBezTo>
                <a:cubicBezTo>
                  <a:pt x="1236522" y="670442"/>
                  <a:pt x="1245021" y="646176"/>
                  <a:pt x="1245021" y="646176"/>
                </a:cubicBezTo>
                <a:cubicBezTo>
                  <a:pt x="1222024" y="638510"/>
                  <a:pt x="1211118" y="636657"/>
                  <a:pt x="1190157" y="615696"/>
                </a:cubicBezTo>
                <a:cubicBezTo>
                  <a:pt x="1184061" y="609600"/>
                  <a:pt x="1178492" y="602927"/>
                  <a:pt x="1171869" y="597408"/>
                </a:cubicBezTo>
                <a:cubicBezTo>
                  <a:pt x="1120947" y="554973"/>
                  <a:pt x="1188722" y="620357"/>
                  <a:pt x="1135293" y="566928"/>
                </a:cubicBezTo>
                <a:cubicBezTo>
                  <a:pt x="1133261" y="560832"/>
                  <a:pt x="1132318" y="554257"/>
                  <a:pt x="1129197" y="548640"/>
                </a:cubicBezTo>
                <a:cubicBezTo>
                  <a:pt x="1122081" y="535831"/>
                  <a:pt x="1109447" y="525965"/>
                  <a:pt x="1104813" y="512064"/>
                </a:cubicBezTo>
                <a:lnTo>
                  <a:pt x="1092621" y="475488"/>
                </a:lnTo>
                <a:lnTo>
                  <a:pt x="1086525" y="457200"/>
                </a:lnTo>
                <a:cubicBezTo>
                  <a:pt x="1078397" y="459232"/>
                  <a:pt x="1069415" y="459139"/>
                  <a:pt x="1062141" y="463296"/>
                </a:cubicBezTo>
                <a:cubicBezTo>
                  <a:pt x="1054656" y="467573"/>
                  <a:pt x="1051026" y="476802"/>
                  <a:pt x="1043853" y="481584"/>
                </a:cubicBezTo>
                <a:cubicBezTo>
                  <a:pt x="1038506" y="485148"/>
                  <a:pt x="1031312" y="484806"/>
                  <a:pt x="1025565" y="487680"/>
                </a:cubicBezTo>
                <a:cubicBezTo>
                  <a:pt x="1019012" y="490957"/>
                  <a:pt x="1013972" y="496896"/>
                  <a:pt x="1007277" y="499872"/>
                </a:cubicBezTo>
                <a:cubicBezTo>
                  <a:pt x="995533" y="505091"/>
                  <a:pt x="982893" y="508000"/>
                  <a:pt x="970701" y="512064"/>
                </a:cubicBezTo>
                <a:lnTo>
                  <a:pt x="952413" y="518160"/>
                </a:lnTo>
                <a:cubicBezTo>
                  <a:pt x="946317" y="524256"/>
                  <a:pt x="942414" y="534080"/>
                  <a:pt x="934125" y="536448"/>
                </a:cubicBezTo>
                <a:lnTo>
                  <a:pt x="891453" y="524256"/>
                </a:lnTo>
                <a:cubicBezTo>
                  <a:pt x="908110" y="474286"/>
                  <a:pt x="879299" y="551631"/>
                  <a:pt x="934125" y="469392"/>
                </a:cubicBezTo>
                <a:cubicBezTo>
                  <a:pt x="969066" y="416981"/>
                  <a:pt x="927174" y="483293"/>
                  <a:pt x="952413" y="432816"/>
                </a:cubicBezTo>
                <a:cubicBezTo>
                  <a:pt x="955690" y="426263"/>
                  <a:pt x="961328" y="421081"/>
                  <a:pt x="964605" y="414528"/>
                </a:cubicBezTo>
                <a:cubicBezTo>
                  <a:pt x="967479" y="408781"/>
                  <a:pt x="967580" y="401857"/>
                  <a:pt x="970701" y="396240"/>
                </a:cubicBezTo>
                <a:cubicBezTo>
                  <a:pt x="988930" y="363428"/>
                  <a:pt x="991159" y="363590"/>
                  <a:pt x="1013373" y="341376"/>
                </a:cubicBezTo>
                <a:cubicBezTo>
                  <a:pt x="1035605" y="274680"/>
                  <a:pt x="1000148" y="375704"/>
                  <a:pt x="1031661" y="304800"/>
                </a:cubicBezTo>
                <a:cubicBezTo>
                  <a:pt x="1036880" y="293056"/>
                  <a:pt x="1036724" y="278917"/>
                  <a:pt x="1043853" y="268224"/>
                </a:cubicBezTo>
                <a:cubicBezTo>
                  <a:pt x="1061188" y="242222"/>
                  <a:pt x="1069182" y="233507"/>
                  <a:pt x="1080429" y="207264"/>
                </a:cubicBezTo>
                <a:cubicBezTo>
                  <a:pt x="1082960" y="201358"/>
                  <a:pt x="1084493" y="195072"/>
                  <a:pt x="1086525" y="188976"/>
                </a:cubicBezTo>
                <a:cubicBezTo>
                  <a:pt x="1084493" y="166624"/>
                  <a:pt x="1087030" y="143372"/>
                  <a:pt x="1080429" y="121920"/>
                </a:cubicBezTo>
                <a:cubicBezTo>
                  <a:pt x="1077253" y="111597"/>
                  <a:pt x="1051149" y="107280"/>
                  <a:pt x="1043853" y="103632"/>
                </a:cubicBezTo>
                <a:cubicBezTo>
                  <a:pt x="1021150" y="92281"/>
                  <a:pt x="1027500" y="90004"/>
                  <a:pt x="1007277" y="73152"/>
                </a:cubicBezTo>
                <a:cubicBezTo>
                  <a:pt x="991521" y="60022"/>
                  <a:pt x="989030" y="60974"/>
                  <a:pt x="970701" y="54864"/>
                </a:cubicBezTo>
                <a:cubicBezTo>
                  <a:pt x="950412" y="58246"/>
                  <a:pt x="930472" y="56427"/>
                  <a:pt x="915837" y="73152"/>
                </a:cubicBezTo>
                <a:cubicBezTo>
                  <a:pt x="906188" y="84179"/>
                  <a:pt x="891453" y="109728"/>
                  <a:pt x="891453" y="109728"/>
                </a:cubicBezTo>
                <a:cubicBezTo>
                  <a:pt x="887389" y="103632"/>
                  <a:pt x="882538" y="97993"/>
                  <a:pt x="879261" y="91440"/>
                </a:cubicBezTo>
                <a:cubicBezTo>
                  <a:pt x="876387" y="85693"/>
                  <a:pt x="877709" y="77696"/>
                  <a:pt x="873165" y="73152"/>
                </a:cubicBezTo>
                <a:cubicBezTo>
                  <a:pt x="868621" y="68608"/>
                  <a:pt x="860973" y="69088"/>
                  <a:pt x="854877" y="67056"/>
                </a:cubicBezTo>
                <a:cubicBezTo>
                  <a:pt x="839395" y="70926"/>
                  <a:pt x="821591" y="79442"/>
                  <a:pt x="806109" y="67056"/>
                </a:cubicBezTo>
                <a:cubicBezTo>
                  <a:pt x="801091" y="63042"/>
                  <a:pt x="802045" y="54864"/>
                  <a:pt x="800013" y="48768"/>
                </a:cubicBezTo>
                <a:cubicBezTo>
                  <a:pt x="802045" y="34544"/>
                  <a:pt x="810653" y="19727"/>
                  <a:pt x="806109" y="6096"/>
                </a:cubicBezTo>
                <a:cubicBezTo>
                  <a:pt x="804077" y="0"/>
                  <a:pt x="792365" y="7648"/>
                  <a:pt x="787821" y="12192"/>
                </a:cubicBezTo>
                <a:cubicBezTo>
                  <a:pt x="781395" y="18618"/>
                  <a:pt x="781543" y="29676"/>
                  <a:pt x="775629" y="36576"/>
                </a:cubicBezTo>
                <a:cubicBezTo>
                  <a:pt x="769017" y="44290"/>
                  <a:pt x="759373" y="48768"/>
                  <a:pt x="751245" y="54864"/>
                </a:cubicBezTo>
                <a:cubicBezTo>
                  <a:pt x="749213" y="60960"/>
                  <a:pt x="745149" y="66726"/>
                  <a:pt x="745149" y="73152"/>
                </a:cubicBezTo>
                <a:cubicBezTo>
                  <a:pt x="745149" y="92834"/>
                  <a:pt x="753482" y="100892"/>
                  <a:pt x="763437" y="115824"/>
                </a:cubicBezTo>
                <a:cubicBezTo>
                  <a:pt x="759373" y="121920"/>
                  <a:pt x="757798" y="130835"/>
                  <a:pt x="751245" y="134112"/>
                </a:cubicBezTo>
                <a:cubicBezTo>
                  <a:pt x="740190" y="139640"/>
                  <a:pt x="726395" y="136299"/>
                  <a:pt x="714669" y="140208"/>
                </a:cubicBezTo>
                <a:cubicBezTo>
                  <a:pt x="707718" y="142525"/>
                  <a:pt x="702477" y="148336"/>
                  <a:pt x="696381" y="152400"/>
                </a:cubicBezTo>
                <a:cubicBezTo>
                  <a:pt x="698413" y="158496"/>
                  <a:pt x="698913" y="165341"/>
                  <a:pt x="702477" y="170688"/>
                </a:cubicBezTo>
                <a:cubicBezTo>
                  <a:pt x="711273" y="183883"/>
                  <a:pt x="733953" y="187980"/>
                  <a:pt x="714669" y="207264"/>
                </a:cubicBezTo>
                <a:cubicBezTo>
                  <a:pt x="710125" y="211808"/>
                  <a:pt x="702128" y="210486"/>
                  <a:pt x="696381" y="213360"/>
                </a:cubicBezTo>
                <a:cubicBezTo>
                  <a:pt x="689828" y="216637"/>
                  <a:pt x="684788" y="222576"/>
                  <a:pt x="678093" y="225552"/>
                </a:cubicBezTo>
                <a:cubicBezTo>
                  <a:pt x="666349" y="230771"/>
                  <a:pt x="653709" y="233680"/>
                  <a:pt x="641517" y="237744"/>
                </a:cubicBezTo>
                <a:lnTo>
                  <a:pt x="623229" y="243840"/>
                </a:lnTo>
                <a:cubicBezTo>
                  <a:pt x="617133" y="245872"/>
                  <a:pt x="610288" y="246372"/>
                  <a:pt x="604941" y="249936"/>
                </a:cubicBezTo>
                <a:lnTo>
                  <a:pt x="568365" y="274320"/>
                </a:lnTo>
                <a:cubicBezTo>
                  <a:pt x="564301" y="268224"/>
                  <a:pt x="559450" y="262585"/>
                  <a:pt x="556173" y="256032"/>
                </a:cubicBezTo>
                <a:cubicBezTo>
                  <a:pt x="549925" y="243535"/>
                  <a:pt x="546300" y="218857"/>
                  <a:pt x="543981" y="207264"/>
                </a:cubicBezTo>
                <a:cubicBezTo>
                  <a:pt x="537885" y="213360"/>
                  <a:pt x="530475" y="218379"/>
                  <a:pt x="525693" y="225552"/>
                </a:cubicBezTo>
                <a:cubicBezTo>
                  <a:pt x="512146" y="245872"/>
                  <a:pt x="530479" y="247543"/>
                  <a:pt x="501309" y="262128"/>
                </a:cubicBezTo>
                <a:cubicBezTo>
                  <a:pt x="492042" y="266762"/>
                  <a:pt x="480989" y="266192"/>
                  <a:pt x="470829" y="268224"/>
                </a:cubicBezTo>
                <a:cubicBezTo>
                  <a:pt x="464829" y="271224"/>
                  <a:pt x="433901" y="285428"/>
                  <a:pt x="428157" y="292608"/>
                </a:cubicBezTo>
                <a:cubicBezTo>
                  <a:pt x="394649" y="334493"/>
                  <a:pt x="459724" y="285666"/>
                  <a:pt x="403773" y="329184"/>
                </a:cubicBezTo>
                <a:cubicBezTo>
                  <a:pt x="392207" y="338180"/>
                  <a:pt x="377558" y="343207"/>
                  <a:pt x="367197" y="353568"/>
                </a:cubicBezTo>
                <a:cubicBezTo>
                  <a:pt x="325440" y="395325"/>
                  <a:pt x="340185" y="375798"/>
                  <a:pt x="318429" y="408432"/>
                </a:cubicBezTo>
                <a:cubicBezTo>
                  <a:pt x="320461" y="414528"/>
                  <a:pt x="320961" y="421373"/>
                  <a:pt x="324525" y="426720"/>
                </a:cubicBezTo>
                <a:cubicBezTo>
                  <a:pt x="329307" y="433893"/>
                  <a:pt x="340943" y="436592"/>
                  <a:pt x="342813" y="445008"/>
                </a:cubicBezTo>
                <a:cubicBezTo>
                  <a:pt x="345494" y="457074"/>
                  <a:pt x="342849" y="470852"/>
                  <a:pt x="336717" y="481584"/>
                </a:cubicBezTo>
                <a:cubicBezTo>
                  <a:pt x="333529" y="487163"/>
                  <a:pt x="324805" y="486883"/>
                  <a:pt x="318429" y="487680"/>
                </a:cubicBezTo>
                <a:cubicBezTo>
                  <a:pt x="292140" y="490966"/>
                  <a:pt x="265597" y="491744"/>
                  <a:pt x="239181" y="493776"/>
                </a:cubicBezTo>
                <a:cubicBezTo>
                  <a:pt x="189406" y="510368"/>
                  <a:pt x="246964" y="492860"/>
                  <a:pt x="135549" y="505968"/>
                </a:cubicBezTo>
                <a:cubicBezTo>
                  <a:pt x="129167" y="506719"/>
                  <a:pt x="123357" y="510032"/>
                  <a:pt x="117261" y="512064"/>
                </a:cubicBezTo>
                <a:cubicBezTo>
                  <a:pt x="115229" y="518160"/>
                  <a:pt x="112425" y="524051"/>
                  <a:pt x="111165" y="530352"/>
                </a:cubicBezTo>
                <a:lnTo>
                  <a:pt x="111165" y="530352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6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ая 16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16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939</Words>
  <Application>Microsoft Office PowerPoint</Application>
  <PresentationFormat>Экран (4:3)</PresentationFormat>
  <Paragraphs>347</Paragraphs>
  <Slides>59</Slides>
  <Notes>57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III РЕГИОНАЛЬНАЯ ШКОЛА  «УЧИТЕЛЬ ГОДА  КРАСНОЯРСКОГО КРАЯ»</vt:lpstr>
      <vt:lpstr>Софенко  Сергей Алексеевич</vt:lpstr>
      <vt:lpstr>III РЕГИОНАЛЬНАЯ ШКОЛА  «УЧИТЕЛЬ ГОДА  КРАСНОЯРСКОГО КРАЯ»</vt:lpstr>
      <vt:lpstr>Чёшева  Марина Николаевна</vt:lpstr>
      <vt:lpstr>Буханистов  Александр Александрович</vt:lpstr>
      <vt:lpstr>Буханистова   Людмила Владимировна</vt:lpstr>
      <vt:lpstr>III РЕГИОНАЛЬНАЯ ШКОЛА  «УЧИТЕЛЬ ГОДА  КРАСНОЯРСКОГО КРАЯ»</vt:lpstr>
      <vt:lpstr>Тараканова  Марина Игоревна</vt:lpstr>
      <vt:lpstr>Мякишева Елена Юрьевна</vt:lpstr>
      <vt:lpstr>Винник Оксана Николаевна</vt:lpstr>
      <vt:lpstr>III РЕГИОНАЛЬНАЯ ШКОЛА  «УЧИТЕЛЬ ГОДА  КРАСНОЯРСКОГО КРАЯ»</vt:lpstr>
      <vt:lpstr>Зуева Виктория Олеговна</vt:lpstr>
      <vt:lpstr>III РЕГИОНАЛЬНАЯ ШКОЛА  «УЧИТЕЛЬ ГОДА  КРАСНОЯРСКОГО КРАЯ»</vt:lpstr>
      <vt:lpstr>Даций  Елена Владимировна</vt:lpstr>
      <vt:lpstr>Ефимкина Анна Ионовна</vt:lpstr>
      <vt:lpstr>Вельяминова Наталья Владимировна </vt:lpstr>
      <vt:lpstr>III РЕГИОНАЛЬНАЯ ШКОЛА  «УЧИТЕЛЬ ГОДА  КРАСНОЯРСКОГО КРАЯ»</vt:lpstr>
      <vt:lpstr>Худышкина  Светлана Петровна</vt:lpstr>
      <vt:lpstr>Оленкова Наиля Ураловна</vt:lpstr>
      <vt:lpstr>III РЕГИОНАЛЬНАЯ ШКОЛА  «УЧИТЕЛЬ ГОДА  КРАСНОЯРСКОГО КРАЯ»</vt:lpstr>
      <vt:lpstr>Кокоулина Наталья Валерьевна</vt:lpstr>
      <vt:lpstr>III РЕГИОНАЛЬНАЯ ШКОЛА  «УЧИТЕЛЬ ГОДА  КРАСНОЯРСКОГО КРАЯ»</vt:lpstr>
      <vt:lpstr>Некруцу  Светлана Викторовна</vt:lpstr>
      <vt:lpstr>III РЕГИОНАЛЬНАЯ ШКОЛА  «УЧИТЕЛЬ ГОДА  КРАСНОЯРСКОГО КРАЯ»</vt:lpstr>
      <vt:lpstr>Безмен Наталья Петровна</vt:lpstr>
      <vt:lpstr>III РЕГИОНАЛЬНАЯ ШКОЛА  «УЧИТЕЛЬ ГОДА  КРАСНОЯРСКОГО КРАЯ»</vt:lpstr>
      <vt:lpstr>Силкина  Ольга Геннадьевна</vt:lpstr>
      <vt:lpstr>III РЕГИОНАЛЬНАЯ ШКОЛА  «УЧИТЕЛЬ ГОДА  КРАСНОЯРСКОГО КРАЯ»</vt:lpstr>
      <vt:lpstr>Конон  Наталья Сергеевна</vt:lpstr>
      <vt:lpstr>III РЕГИОНАЛЬНАЯ ШКОЛА  «УЧИТЕЛЬ ГОДА  КРАСНОЯРСКОГО КРАЯ»</vt:lpstr>
      <vt:lpstr>Лесовский  Николай Николаевич</vt:lpstr>
      <vt:lpstr>III РЕГИОНАЛЬНАЯ ШКОЛА  «УЧИТЕЛЬ ГОДА  КРАСНОЯРСКОГО КРАЯ»</vt:lpstr>
      <vt:lpstr>Труфанова Елена Александровна</vt:lpstr>
      <vt:lpstr>Остапенко  Жанна Анатольевна</vt:lpstr>
      <vt:lpstr>III РЕГИОНАЛЬНАЯ ШКОЛА  «УЧИТЕЛЬ ГОДА  КРАСНОЯРСКОГО КРАЯ»</vt:lpstr>
      <vt:lpstr>Сутугин Василий Александрович</vt:lpstr>
      <vt:lpstr>III РЕГИОНАЛЬНАЯ ШКОЛА  «УЧИТЕЛЬ ГОДА  КРАСНОЯРСКОГО КРАЯ»</vt:lpstr>
      <vt:lpstr>Бернгардт Татьяна Дмитриевна</vt:lpstr>
      <vt:lpstr>III РЕГИОНАЛЬНАЯ ШКОЛА  «УЧИТЕЛЬ ГОДА  КРАСНОЯРСКОГО КРАЯ»</vt:lpstr>
      <vt:lpstr>Баранова Марина Юрьевна</vt:lpstr>
      <vt:lpstr> Вахромеева  Татьяна Анатольевна</vt:lpstr>
      <vt:lpstr>Александрова  Татьяна Игоревна</vt:lpstr>
      <vt:lpstr>Галимов  Владислав Николаевич</vt:lpstr>
      <vt:lpstr>Власов Валерий Владимирович</vt:lpstr>
      <vt:lpstr>Сулейманова  Елена Махаматвасиевна</vt:lpstr>
      <vt:lpstr>Пикалов Сергей Викторович</vt:lpstr>
      <vt:lpstr>Деркач Олеся Павловна</vt:lpstr>
      <vt:lpstr>Шайхова  Анастасия Сергеевна</vt:lpstr>
      <vt:lpstr> Лампетова  Татьяна Дмитриевна</vt:lpstr>
      <vt:lpstr>Макарова  Анна Вячеславовна</vt:lpstr>
      <vt:lpstr>Сущенко Павел Евгеньевич</vt:lpstr>
      <vt:lpstr>Селиванова  Элеонора Офеновна</vt:lpstr>
      <vt:lpstr>Федорова  Светлана Анатольевна</vt:lpstr>
      <vt:lpstr>Михалёва  Елена Алексеевна</vt:lpstr>
      <vt:lpstr>Бордукова  Светлана Николаевна</vt:lpstr>
      <vt:lpstr>Князева Надежда Константиновна</vt:lpstr>
      <vt:lpstr>III РЕГИОНАЛЬНАЯ ШКОЛА  «УЧИТЕЛЬ ГОДА  КРАСНОЯРСКОГО КРАЯ»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226</cp:revision>
  <dcterms:created xsi:type="dcterms:W3CDTF">2018-10-21T05:49:19Z</dcterms:created>
  <dcterms:modified xsi:type="dcterms:W3CDTF">2018-10-27T15:36:32Z</dcterms:modified>
</cp:coreProperties>
</file>